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</p:sldIdLst>
  <p:sldSz cx="28800425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37" userDrawn="1">
          <p15:clr>
            <a:srgbClr val="A4A3A4"/>
          </p15:clr>
        </p15:guide>
        <p15:guide id="2" pos="90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93" autoAdjust="0"/>
    <p:restoredTop sz="96349" autoAdjust="0"/>
  </p:normalViewPr>
  <p:slideViewPr>
    <p:cSldViewPr snapToGrid="0">
      <p:cViewPr>
        <p:scale>
          <a:sx n="70" d="100"/>
          <a:sy n="70" d="100"/>
        </p:scale>
        <p:origin x="48" y="-6000"/>
      </p:cViewPr>
      <p:guideLst>
        <p:guide orient="horz" pos="7937"/>
        <p:guide pos="90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0032" y="4124164"/>
            <a:ext cx="24480361" cy="8773325"/>
          </a:xfrm>
        </p:spPr>
        <p:txBody>
          <a:bodyPr anchor="b"/>
          <a:lstStyle>
            <a:lvl1pPr algn="ctr">
              <a:defRPr sz="18898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53" y="13235822"/>
            <a:ext cx="21600319" cy="6084159"/>
          </a:xfrm>
        </p:spPr>
        <p:txBody>
          <a:bodyPr/>
          <a:lstStyle>
            <a:lvl1pPr marL="0" indent="0" algn="ctr">
              <a:buNone/>
              <a:defRPr sz="7559"/>
            </a:lvl1pPr>
            <a:lvl2pPr marL="1440043" indent="0" algn="ctr">
              <a:buNone/>
              <a:defRPr sz="6299"/>
            </a:lvl2pPr>
            <a:lvl3pPr marL="2880086" indent="0" algn="ctr">
              <a:buNone/>
              <a:defRPr sz="5669"/>
            </a:lvl3pPr>
            <a:lvl4pPr marL="4320129" indent="0" algn="ctr">
              <a:buNone/>
              <a:defRPr sz="5040"/>
            </a:lvl4pPr>
            <a:lvl5pPr marL="5760171" indent="0" algn="ctr">
              <a:buNone/>
              <a:defRPr sz="5040"/>
            </a:lvl5pPr>
            <a:lvl6pPr marL="7200214" indent="0" algn="ctr">
              <a:buNone/>
              <a:defRPr sz="5040"/>
            </a:lvl6pPr>
            <a:lvl7pPr marL="8640257" indent="0" algn="ctr">
              <a:buNone/>
              <a:defRPr sz="5040"/>
            </a:lvl7pPr>
            <a:lvl8pPr marL="10080300" indent="0" algn="ctr">
              <a:buNone/>
              <a:defRPr sz="5040"/>
            </a:lvl8pPr>
            <a:lvl9pPr marL="11520343" indent="0" algn="ctr">
              <a:buNone/>
              <a:defRPr sz="504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8B2A-B443-4A80-BA32-953EB85473A3}" type="datetimeFigureOut">
              <a:rPr lang="de-DE" smtClean="0"/>
              <a:t>03.06.2021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DEE8-220A-46DC-A077-7B2FA57EB3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985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8B2A-B443-4A80-BA32-953EB85473A3}" type="datetimeFigureOut">
              <a:rPr lang="de-DE" smtClean="0"/>
              <a:t>03.06.2021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DEE8-220A-46DC-A077-7B2FA57EB3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3149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610306" y="1341665"/>
            <a:ext cx="6210092" cy="21355814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80031" y="1341665"/>
            <a:ext cx="18270270" cy="2135581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8B2A-B443-4A80-BA32-953EB85473A3}" type="datetimeFigureOut">
              <a:rPr lang="de-DE" smtClean="0"/>
              <a:t>03.06.2021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DEE8-220A-46DC-A077-7B2FA57EB3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1805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8B2A-B443-4A80-BA32-953EB85473A3}" type="datetimeFigureOut">
              <a:rPr lang="de-DE" smtClean="0"/>
              <a:t>03.06.2021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DEE8-220A-46DC-A077-7B2FA57EB3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3457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030" y="6282501"/>
            <a:ext cx="24840367" cy="10482488"/>
          </a:xfrm>
        </p:spPr>
        <p:txBody>
          <a:bodyPr anchor="b"/>
          <a:lstStyle>
            <a:lvl1pPr>
              <a:defRPr sz="18898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5030" y="16864157"/>
            <a:ext cx="24840367" cy="5512493"/>
          </a:xfrm>
        </p:spPr>
        <p:txBody>
          <a:bodyPr/>
          <a:lstStyle>
            <a:lvl1pPr marL="0" indent="0">
              <a:buNone/>
              <a:defRPr sz="7559">
                <a:solidFill>
                  <a:schemeClr val="tx1"/>
                </a:solidFill>
              </a:defRPr>
            </a:lvl1pPr>
            <a:lvl2pPr marL="1440043" indent="0">
              <a:buNone/>
              <a:defRPr sz="6299">
                <a:solidFill>
                  <a:schemeClr val="tx1">
                    <a:tint val="75000"/>
                  </a:schemeClr>
                </a:solidFill>
              </a:defRPr>
            </a:lvl2pPr>
            <a:lvl3pPr marL="288008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3pPr>
            <a:lvl4pPr marL="4320129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5760171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7200214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8640257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00803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1520343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8B2A-B443-4A80-BA32-953EB85473A3}" type="datetimeFigureOut">
              <a:rPr lang="de-DE" smtClean="0"/>
              <a:t>03.06.2021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DEE8-220A-46DC-A077-7B2FA57EB3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6938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0029" y="6708326"/>
            <a:ext cx="12240181" cy="1598915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580215" y="6708326"/>
            <a:ext cx="12240181" cy="1598915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8B2A-B443-4A80-BA32-953EB85473A3}" type="datetimeFigureOut">
              <a:rPr lang="de-DE" smtClean="0"/>
              <a:t>03.06.2021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DEE8-220A-46DC-A077-7B2FA57EB3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431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1341671"/>
            <a:ext cx="24840367" cy="487083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3784" y="6177496"/>
            <a:ext cx="12183928" cy="3027495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40043" indent="0">
              <a:buNone/>
              <a:defRPr sz="6299" b="1"/>
            </a:lvl2pPr>
            <a:lvl3pPr marL="2880086" indent="0">
              <a:buNone/>
              <a:defRPr sz="5669" b="1"/>
            </a:lvl3pPr>
            <a:lvl4pPr marL="4320129" indent="0">
              <a:buNone/>
              <a:defRPr sz="5040" b="1"/>
            </a:lvl4pPr>
            <a:lvl5pPr marL="5760171" indent="0">
              <a:buNone/>
              <a:defRPr sz="5040" b="1"/>
            </a:lvl5pPr>
            <a:lvl6pPr marL="7200214" indent="0">
              <a:buNone/>
              <a:defRPr sz="5040" b="1"/>
            </a:lvl6pPr>
            <a:lvl7pPr marL="8640257" indent="0">
              <a:buNone/>
              <a:defRPr sz="5040" b="1"/>
            </a:lvl7pPr>
            <a:lvl8pPr marL="10080300" indent="0">
              <a:buNone/>
              <a:defRPr sz="5040" b="1"/>
            </a:lvl8pPr>
            <a:lvl9pPr marL="11520343" indent="0">
              <a:buNone/>
              <a:defRPr sz="504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3784" y="9204991"/>
            <a:ext cx="12183928" cy="1353915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580217" y="6177496"/>
            <a:ext cx="12243932" cy="3027495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40043" indent="0">
              <a:buNone/>
              <a:defRPr sz="6299" b="1"/>
            </a:lvl2pPr>
            <a:lvl3pPr marL="2880086" indent="0">
              <a:buNone/>
              <a:defRPr sz="5669" b="1"/>
            </a:lvl3pPr>
            <a:lvl4pPr marL="4320129" indent="0">
              <a:buNone/>
              <a:defRPr sz="5040" b="1"/>
            </a:lvl4pPr>
            <a:lvl5pPr marL="5760171" indent="0">
              <a:buNone/>
              <a:defRPr sz="5040" b="1"/>
            </a:lvl5pPr>
            <a:lvl6pPr marL="7200214" indent="0">
              <a:buNone/>
              <a:defRPr sz="5040" b="1"/>
            </a:lvl6pPr>
            <a:lvl7pPr marL="8640257" indent="0">
              <a:buNone/>
              <a:defRPr sz="5040" b="1"/>
            </a:lvl7pPr>
            <a:lvl8pPr marL="10080300" indent="0">
              <a:buNone/>
              <a:defRPr sz="5040" b="1"/>
            </a:lvl8pPr>
            <a:lvl9pPr marL="11520343" indent="0">
              <a:buNone/>
              <a:defRPr sz="504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580217" y="9204991"/>
            <a:ext cx="12243932" cy="1353915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8B2A-B443-4A80-BA32-953EB85473A3}" type="datetimeFigureOut">
              <a:rPr lang="de-DE" smtClean="0"/>
              <a:t>03.06.2021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DEE8-220A-46DC-A077-7B2FA57EB3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5332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8B2A-B443-4A80-BA32-953EB85473A3}" type="datetimeFigureOut">
              <a:rPr lang="de-DE" smtClean="0"/>
              <a:t>03.06.2021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DEE8-220A-46DC-A077-7B2FA57EB3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0389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8B2A-B443-4A80-BA32-953EB85473A3}" type="datetimeFigureOut">
              <a:rPr lang="de-DE" smtClean="0"/>
              <a:t>03.06.2021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DEE8-220A-46DC-A077-7B2FA57EB3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0951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1679998"/>
            <a:ext cx="9288887" cy="5879994"/>
          </a:xfrm>
        </p:spPr>
        <p:txBody>
          <a:bodyPr anchor="b"/>
          <a:lstStyle>
            <a:lvl1pPr>
              <a:defRPr sz="1007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43932" y="3628335"/>
            <a:ext cx="14580215" cy="17908316"/>
          </a:xfrm>
        </p:spPr>
        <p:txBody>
          <a:bodyPr/>
          <a:lstStyle>
            <a:lvl1pPr>
              <a:defRPr sz="10079"/>
            </a:lvl1pPr>
            <a:lvl2pPr>
              <a:defRPr sz="8819"/>
            </a:lvl2pPr>
            <a:lvl3pPr>
              <a:defRPr sz="7559"/>
            </a:lvl3pPr>
            <a:lvl4pPr>
              <a:defRPr sz="6299"/>
            </a:lvl4pPr>
            <a:lvl5pPr>
              <a:defRPr sz="6299"/>
            </a:lvl5pPr>
            <a:lvl6pPr>
              <a:defRPr sz="6299"/>
            </a:lvl6pPr>
            <a:lvl7pPr>
              <a:defRPr sz="6299"/>
            </a:lvl7pPr>
            <a:lvl8pPr>
              <a:defRPr sz="6299"/>
            </a:lvl8pPr>
            <a:lvl9pPr>
              <a:defRPr sz="6299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780" y="7559993"/>
            <a:ext cx="9288887" cy="14005821"/>
          </a:xfrm>
        </p:spPr>
        <p:txBody>
          <a:bodyPr/>
          <a:lstStyle>
            <a:lvl1pPr marL="0" indent="0">
              <a:buNone/>
              <a:defRPr sz="5040"/>
            </a:lvl1pPr>
            <a:lvl2pPr marL="1440043" indent="0">
              <a:buNone/>
              <a:defRPr sz="4410"/>
            </a:lvl2pPr>
            <a:lvl3pPr marL="2880086" indent="0">
              <a:buNone/>
              <a:defRPr sz="3780"/>
            </a:lvl3pPr>
            <a:lvl4pPr marL="4320129" indent="0">
              <a:buNone/>
              <a:defRPr sz="3150"/>
            </a:lvl4pPr>
            <a:lvl5pPr marL="5760171" indent="0">
              <a:buNone/>
              <a:defRPr sz="3150"/>
            </a:lvl5pPr>
            <a:lvl6pPr marL="7200214" indent="0">
              <a:buNone/>
              <a:defRPr sz="3150"/>
            </a:lvl6pPr>
            <a:lvl7pPr marL="8640257" indent="0">
              <a:buNone/>
              <a:defRPr sz="3150"/>
            </a:lvl7pPr>
            <a:lvl8pPr marL="10080300" indent="0">
              <a:buNone/>
              <a:defRPr sz="3150"/>
            </a:lvl8pPr>
            <a:lvl9pPr marL="11520343" indent="0">
              <a:buNone/>
              <a:defRPr sz="31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8B2A-B443-4A80-BA32-953EB85473A3}" type="datetimeFigureOut">
              <a:rPr lang="de-DE" smtClean="0"/>
              <a:t>03.06.2021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DEE8-220A-46DC-A077-7B2FA57EB3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1095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1679998"/>
            <a:ext cx="9288887" cy="5879994"/>
          </a:xfrm>
        </p:spPr>
        <p:txBody>
          <a:bodyPr anchor="b"/>
          <a:lstStyle>
            <a:lvl1pPr>
              <a:defRPr sz="1007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243932" y="3628335"/>
            <a:ext cx="14580215" cy="17908316"/>
          </a:xfrm>
        </p:spPr>
        <p:txBody>
          <a:bodyPr anchor="t"/>
          <a:lstStyle>
            <a:lvl1pPr marL="0" indent="0">
              <a:buNone/>
              <a:defRPr sz="10079"/>
            </a:lvl1pPr>
            <a:lvl2pPr marL="1440043" indent="0">
              <a:buNone/>
              <a:defRPr sz="8819"/>
            </a:lvl2pPr>
            <a:lvl3pPr marL="2880086" indent="0">
              <a:buNone/>
              <a:defRPr sz="7559"/>
            </a:lvl3pPr>
            <a:lvl4pPr marL="4320129" indent="0">
              <a:buNone/>
              <a:defRPr sz="6299"/>
            </a:lvl4pPr>
            <a:lvl5pPr marL="5760171" indent="0">
              <a:buNone/>
              <a:defRPr sz="6299"/>
            </a:lvl5pPr>
            <a:lvl6pPr marL="7200214" indent="0">
              <a:buNone/>
              <a:defRPr sz="6299"/>
            </a:lvl6pPr>
            <a:lvl7pPr marL="8640257" indent="0">
              <a:buNone/>
              <a:defRPr sz="6299"/>
            </a:lvl7pPr>
            <a:lvl8pPr marL="10080300" indent="0">
              <a:buNone/>
              <a:defRPr sz="6299"/>
            </a:lvl8pPr>
            <a:lvl9pPr marL="11520343" indent="0">
              <a:buNone/>
              <a:defRPr sz="6299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780" y="7559993"/>
            <a:ext cx="9288887" cy="14005821"/>
          </a:xfrm>
        </p:spPr>
        <p:txBody>
          <a:bodyPr/>
          <a:lstStyle>
            <a:lvl1pPr marL="0" indent="0">
              <a:buNone/>
              <a:defRPr sz="5040"/>
            </a:lvl1pPr>
            <a:lvl2pPr marL="1440043" indent="0">
              <a:buNone/>
              <a:defRPr sz="4410"/>
            </a:lvl2pPr>
            <a:lvl3pPr marL="2880086" indent="0">
              <a:buNone/>
              <a:defRPr sz="3780"/>
            </a:lvl3pPr>
            <a:lvl4pPr marL="4320129" indent="0">
              <a:buNone/>
              <a:defRPr sz="3150"/>
            </a:lvl4pPr>
            <a:lvl5pPr marL="5760171" indent="0">
              <a:buNone/>
              <a:defRPr sz="3150"/>
            </a:lvl5pPr>
            <a:lvl6pPr marL="7200214" indent="0">
              <a:buNone/>
              <a:defRPr sz="3150"/>
            </a:lvl6pPr>
            <a:lvl7pPr marL="8640257" indent="0">
              <a:buNone/>
              <a:defRPr sz="3150"/>
            </a:lvl7pPr>
            <a:lvl8pPr marL="10080300" indent="0">
              <a:buNone/>
              <a:defRPr sz="3150"/>
            </a:lvl8pPr>
            <a:lvl9pPr marL="11520343" indent="0">
              <a:buNone/>
              <a:defRPr sz="31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8B2A-B443-4A80-BA32-953EB85473A3}" type="datetimeFigureOut">
              <a:rPr lang="de-DE" smtClean="0"/>
              <a:t>03.06.2021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DEE8-220A-46DC-A077-7B2FA57EB3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6900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0029" y="1341671"/>
            <a:ext cx="24840367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0029" y="6708326"/>
            <a:ext cx="24840367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80029" y="23356649"/>
            <a:ext cx="6480096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D8B2A-B443-4A80-BA32-953EB85473A3}" type="datetimeFigureOut">
              <a:rPr lang="de-DE" smtClean="0"/>
              <a:t>03.06.2021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40141" y="23356649"/>
            <a:ext cx="9720143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340300" y="23356649"/>
            <a:ext cx="6480096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2DEE8-220A-46DC-A077-7B2FA57EB3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0891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2880086" rtl="0" eaLnBrk="1" latinLnBrk="0" hangingPunct="1">
        <a:lnSpc>
          <a:spcPct val="90000"/>
        </a:lnSpc>
        <a:spcBef>
          <a:spcPct val="0"/>
        </a:spcBef>
        <a:buNone/>
        <a:defRPr sz="138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20021" indent="-720021" algn="l" defTabSz="2880086" rtl="0" eaLnBrk="1" latinLnBrk="0" hangingPunct="1">
        <a:lnSpc>
          <a:spcPct val="90000"/>
        </a:lnSpc>
        <a:spcBef>
          <a:spcPts val="3150"/>
        </a:spcBef>
        <a:buFont typeface="Arial" panose="020B0604020202020204" pitchFamily="34" charset="0"/>
        <a:buChar char="•"/>
        <a:defRPr sz="8819" kern="1200">
          <a:solidFill>
            <a:schemeClr val="tx1"/>
          </a:solidFill>
          <a:latin typeface="+mn-lt"/>
          <a:ea typeface="+mn-ea"/>
          <a:cs typeface="+mn-cs"/>
        </a:defRPr>
      </a:lvl1pPr>
      <a:lvl2pPr marL="2160064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2pPr>
      <a:lvl3pPr marL="3600107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6299" kern="1200">
          <a:solidFill>
            <a:schemeClr val="tx1"/>
          </a:solidFill>
          <a:latin typeface="+mn-lt"/>
          <a:ea typeface="+mn-ea"/>
          <a:cs typeface="+mn-cs"/>
        </a:defRPr>
      </a:lvl3pPr>
      <a:lvl4pPr marL="5040150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6480193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920236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9360278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800321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2240364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1pPr>
      <a:lvl2pPr marL="1440043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880086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3pPr>
      <a:lvl4pPr marL="4320129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5760171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200214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8640257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080300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1520343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Rechteck 165">
            <a:extLst>
              <a:ext uri="{FF2B5EF4-FFF2-40B4-BE49-F238E27FC236}">
                <a16:creationId xmlns:a16="http://schemas.microsoft.com/office/drawing/2014/main" id="{8F7433C2-224E-4079-BC25-101EA5FF3D0B}"/>
              </a:ext>
            </a:extLst>
          </p:cNvPr>
          <p:cNvSpPr/>
          <p:nvPr/>
        </p:nvSpPr>
        <p:spPr>
          <a:xfrm>
            <a:off x="13623187" y="3611988"/>
            <a:ext cx="2306996" cy="3734811"/>
          </a:xfrm>
          <a:prstGeom prst="rect">
            <a:avLst/>
          </a:prstGeom>
          <a:solidFill>
            <a:srgbClr val="E2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58" name="Rechteck 157">
            <a:extLst>
              <a:ext uri="{FF2B5EF4-FFF2-40B4-BE49-F238E27FC236}">
                <a16:creationId xmlns:a16="http://schemas.microsoft.com/office/drawing/2014/main" id="{B70CFB92-5993-48ED-B8FF-358BA45924CA}"/>
              </a:ext>
            </a:extLst>
          </p:cNvPr>
          <p:cNvSpPr/>
          <p:nvPr/>
        </p:nvSpPr>
        <p:spPr>
          <a:xfrm rot="18540628">
            <a:off x="12820449" y="15905742"/>
            <a:ext cx="2379013" cy="1798316"/>
          </a:xfrm>
          <a:prstGeom prst="rect">
            <a:avLst/>
          </a:prstGeom>
          <a:solidFill>
            <a:srgbClr val="E2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5" name="Rechteck 154">
            <a:extLst>
              <a:ext uri="{FF2B5EF4-FFF2-40B4-BE49-F238E27FC236}">
                <a16:creationId xmlns:a16="http://schemas.microsoft.com/office/drawing/2014/main" id="{9C941215-57BE-4129-A118-B64173C66610}"/>
              </a:ext>
            </a:extLst>
          </p:cNvPr>
          <p:cNvSpPr/>
          <p:nvPr/>
        </p:nvSpPr>
        <p:spPr>
          <a:xfrm>
            <a:off x="14039142" y="15318463"/>
            <a:ext cx="6267102" cy="1859614"/>
          </a:xfrm>
          <a:prstGeom prst="rect">
            <a:avLst/>
          </a:prstGeom>
          <a:solidFill>
            <a:srgbClr val="E2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8" name="Rechteck 147">
            <a:extLst>
              <a:ext uri="{FF2B5EF4-FFF2-40B4-BE49-F238E27FC236}">
                <a16:creationId xmlns:a16="http://schemas.microsoft.com/office/drawing/2014/main" id="{51B597B6-87F9-4F6D-B131-227C20FC8554}"/>
              </a:ext>
            </a:extLst>
          </p:cNvPr>
          <p:cNvSpPr/>
          <p:nvPr/>
        </p:nvSpPr>
        <p:spPr>
          <a:xfrm>
            <a:off x="6552943" y="17077418"/>
            <a:ext cx="13750761" cy="5245881"/>
          </a:xfrm>
          <a:prstGeom prst="rect">
            <a:avLst/>
          </a:prstGeom>
          <a:solidFill>
            <a:srgbClr val="E2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7" name="Rechteck 146">
            <a:extLst>
              <a:ext uri="{FF2B5EF4-FFF2-40B4-BE49-F238E27FC236}">
                <a16:creationId xmlns:a16="http://schemas.microsoft.com/office/drawing/2014/main" id="{FDA591E3-579F-47CA-8718-C2A0BD70DC86}"/>
              </a:ext>
            </a:extLst>
          </p:cNvPr>
          <p:cNvSpPr/>
          <p:nvPr/>
        </p:nvSpPr>
        <p:spPr>
          <a:xfrm>
            <a:off x="6542830" y="15419846"/>
            <a:ext cx="6073392" cy="1559208"/>
          </a:xfrm>
          <a:prstGeom prst="rect">
            <a:avLst/>
          </a:prstGeom>
          <a:solidFill>
            <a:srgbClr val="E2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5" name="Rechteck 144">
            <a:extLst>
              <a:ext uri="{FF2B5EF4-FFF2-40B4-BE49-F238E27FC236}">
                <a16:creationId xmlns:a16="http://schemas.microsoft.com/office/drawing/2014/main" id="{82743599-4FCB-46FD-B999-6FDE89784521}"/>
              </a:ext>
            </a:extLst>
          </p:cNvPr>
          <p:cNvSpPr/>
          <p:nvPr/>
        </p:nvSpPr>
        <p:spPr>
          <a:xfrm>
            <a:off x="14184479" y="10263190"/>
            <a:ext cx="6119224" cy="2985462"/>
          </a:xfrm>
          <a:prstGeom prst="rect">
            <a:avLst/>
          </a:prstGeom>
          <a:solidFill>
            <a:srgbClr val="E2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3" name="Rechteck 142">
            <a:extLst>
              <a:ext uri="{FF2B5EF4-FFF2-40B4-BE49-F238E27FC236}">
                <a16:creationId xmlns:a16="http://schemas.microsoft.com/office/drawing/2014/main" id="{33F16897-1565-4CF5-9581-264150BE4382}"/>
              </a:ext>
            </a:extLst>
          </p:cNvPr>
          <p:cNvSpPr/>
          <p:nvPr/>
        </p:nvSpPr>
        <p:spPr>
          <a:xfrm>
            <a:off x="13623189" y="7126610"/>
            <a:ext cx="6680515" cy="2012414"/>
          </a:xfrm>
          <a:prstGeom prst="rect">
            <a:avLst/>
          </a:prstGeom>
          <a:solidFill>
            <a:srgbClr val="E2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41" name="Rechteck 140">
            <a:extLst>
              <a:ext uri="{FF2B5EF4-FFF2-40B4-BE49-F238E27FC236}">
                <a16:creationId xmlns:a16="http://schemas.microsoft.com/office/drawing/2014/main" id="{98D71DB2-A8E9-4C86-91D5-B3E82F863255}"/>
              </a:ext>
            </a:extLst>
          </p:cNvPr>
          <p:cNvSpPr/>
          <p:nvPr/>
        </p:nvSpPr>
        <p:spPr>
          <a:xfrm rot="2595517">
            <a:off x="11958298" y="5765760"/>
            <a:ext cx="623374" cy="2783747"/>
          </a:xfrm>
          <a:prstGeom prst="rect">
            <a:avLst/>
          </a:prstGeom>
          <a:solidFill>
            <a:srgbClr val="E2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7" name="Rechteck 116">
            <a:extLst>
              <a:ext uri="{FF2B5EF4-FFF2-40B4-BE49-F238E27FC236}">
                <a16:creationId xmlns:a16="http://schemas.microsoft.com/office/drawing/2014/main" id="{6C36DDCA-7A4E-4B9D-9D59-16D74DB37A85}"/>
              </a:ext>
            </a:extLst>
          </p:cNvPr>
          <p:cNvSpPr/>
          <p:nvPr/>
        </p:nvSpPr>
        <p:spPr>
          <a:xfrm>
            <a:off x="6559088" y="3611986"/>
            <a:ext cx="6899701" cy="6572916"/>
          </a:xfrm>
          <a:prstGeom prst="rect">
            <a:avLst/>
          </a:prstGeom>
          <a:solidFill>
            <a:srgbClr val="E2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BA63D4B9-513A-41BF-A51C-94051E661CCF}"/>
              </a:ext>
            </a:extLst>
          </p:cNvPr>
          <p:cNvSpPr/>
          <p:nvPr/>
        </p:nvSpPr>
        <p:spPr>
          <a:xfrm>
            <a:off x="6548820" y="10761563"/>
            <a:ext cx="5536744" cy="2039520"/>
          </a:xfrm>
          <a:prstGeom prst="rect">
            <a:avLst/>
          </a:prstGeom>
          <a:solidFill>
            <a:srgbClr val="E2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13" name="Gerader Verbinder 112">
            <a:extLst>
              <a:ext uri="{FF2B5EF4-FFF2-40B4-BE49-F238E27FC236}">
                <a16:creationId xmlns:a16="http://schemas.microsoft.com/office/drawing/2014/main" id="{EED48122-1DEE-4E5D-A09A-69CE84719893}"/>
              </a:ext>
            </a:extLst>
          </p:cNvPr>
          <p:cNvCxnSpPr>
            <a:cxnSpLocks/>
          </p:cNvCxnSpPr>
          <p:nvPr/>
        </p:nvCxnSpPr>
        <p:spPr>
          <a:xfrm>
            <a:off x="11920628" y="7969891"/>
            <a:ext cx="0" cy="1497289"/>
          </a:xfrm>
          <a:prstGeom prst="line">
            <a:avLst/>
          </a:prstGeom>
          <a:ln w="1270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>
            <a:extLst>
              <a:ext uri="{FF2B5EF4-FFF2-40B4-BE49-F238E27FC236}">
                <a16:creationId xmlns:a16="http://schemas.microsoft.com/office/drawing/2014/main" id="{071D693F-5A0C-47D9-9B2C-A4A2C055EA21}"/>
              </a:ext>
            </a:extLst>
          </p:cNvPr>
          <p:cNvCxnSpPr>
            <a:cxnSpLocks/>
          </p:cNvCxnSpPr>
          <p:nvPr/>
        </p:nvCxnSpPr>
        <p:spPr>
          <a:xfrm>
            <a:off x="11875834" y="13937747"/>
            <a:ext cx="3147702" cy="0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C5DE443C-FA54-4C63-8176-175BFA14DDD3}"/>
              </a:ext>
            </a:extLst>
          </p:cNvPr>
          <p:cNvCxnSpPr>
            <a:cxnSpLocks/>
          </p:cNvCxnSpPr>
          <p:nvPr/>
        </p:nvCxnSpPr>
        <p:spPr>
          <a:xfrm flipV="1">
            <a:off x="11935901" y="18625833"/>
            <a:ext cx="0" cy="3338672"/>
          </a:xfrm>
          <a:prstGeom prst="line">
            <a:avLst/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>
            <a:extLst>
              <a:ext uri="{FF2B5EF4-FFF2-40B4-BE49-F238E27FC236}">
                <a16:creationId xmlns:a16="http://schemas.microsoft.com/office/drawing/2014/main" id="{071A51EA-937D-4324-B02B-D0C06BE37693}"/>
              </a:ext>
            </a:extLst>
          </p:cNvPr>
          <p:cNvSpPr txBox="1"/>
          <p:nvPr/>
        </p:nvSpPr>
        <p:spPr>
          <a:xfrm>
            <a:off x="12012345" y="21643184"/>
            <a:ext cx="21211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b="1" dirty="0"/>
              <a:t>Bf. Reichenbach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2490CF6-69A7-4801-9414-E8FAC69C41DC}"/>
              </a:ext>
            </a:extLst>
          </p:cNvPr>
          <p:cNvSpPr txBox="1"/>
          <p:nvPr/>
        </p:nvSpPr>
        <p:spPr>
          <a:xfrm>
            <a:off x="12012345" y="20948962"/>
            <a:ext cx="35432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Reichenbach-Brücke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5DC9146-ECE2-465D-B02B-630C8C31657C}"/>
              </a:ext>
            </a:extLst>
          </p:cNvPr>
          <p:cNvSpPr txBox="1"/>
          <p:nvPr/>
        </p:nvSpPr>
        <p:spPr>
          <a:xfrm>
            <a:off x="12012345" y="20250530"/>
            <a:ext cx="35432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An der Jugendherberge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4C73E2A-E5DF-4F55-8870-CC84785D7601}"/>
              </a:ext>
            </a:extLst>
          </p:cNvPr>
          <p:cNvSpPr txBox="1"/>
          <p:nvPr/>
        </p:nvSpPr>
        <p:spPr>
          <a:xfrm>
            <a:off x="12012344" y="19552098"/>
            <a:ext cx="51170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Grundschule an der Rudolf von Eichthal-Str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A69B168-34E4-483B-9028-FC004E433F19}"/>
              </a:ext>
            </a:extLst>
          </p:cNvPr>
          <p:cNvSpPr txBox="1"/>
          <p:nvPr/>
        </p:nvSpPr>
        <p:spPr>
          <a:xfrm>
            <a:off x="12012345" y="18853665"/>
            <a:ext cx="35432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Rudolf von Eichthal-Str.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26BD34B8-36D5-46B7-9083-0E56EBA12BE8}"/>
              </a:ext>
            </a:extLst>
          </p:cNvPr>
          <p:cNvCxnSpPr>
            <a:cxnSpLocks/>
          </p:cNvCxnSpPr>
          <p:nvPr/>
        </p:nvCxnSpPr>
        <p:spPr>
          <a:xfrm flipV="1">
            <a:off x="11881172" y="14889182"/>
            <a:ext cx="2965052" cy="3783961"/>
          </a:xfrm>
          <a:prstGeom prst="line">
            <a:avLst/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3F416062-C858-4C43-A948-4A1D8C6B3885}"/>
              </a:ext>
            </a:extLst>
          </p:cNvPr>
          <p:cNvCxnSpPr>
            <a:cxnSpLocks/>
          </p:cNvCxnSpPr>
          <p:nvPr/>
        </p:nvCxnSpPr>
        <p:spPr>
          <a:xfrm flipV="1">
            <a:off x="11797341" y="18625833"/>
            <a:ext cx="0" cy="3338672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D9B057C0-3235-4478-A8E5-99BE1C4C053B}"/>
              </a:ext>
            </a:extLst>
          </p:cNvPr>
          <p:cNvCxnSpPr>
            <a:cxnSpLocks/>
          </p:cNvCxnSpPr>
          <p:nvPr/>
        </p:nvCxnSpPr>
        <p:spPr>
          <a:xfrm flipV="1">
            <a:off x="11797341" y="14315342"/>
            <a:ext cx="0" cy="4310492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32B04127-54DE-44D5-9756-1B4B256B8BA8}"/>
              </a:ext>
            </a:extLst>
          </p:cNvPr>
          <p:cNvCxnSpPr>
            <a:cxnSpLocks/>
          </p:cNvCxnSpPr>
          <p:nvPr/>
        </p:nvCxnSpPr>
        <p:spPr>
          <a:xfrm>
            <a:off x="14836512" y="6475412"/>
            <a:ext cx="9712" cy="8426398"/>
          </a:xfrm>
          <a:prstGeom prst="line">
            <a:avLst/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>
            <a:extLst>
              <a:ext uri="{FF2B5EF4-FFF2-40B4-BE49-F238E27FC236}">
                <a16:creationId xmlns:a16="http://schemas.microsoft.com/office/drawing/2014/main" id="{FFD05F4F-F19A-445D-9FA1-3AA0207748FB}"/>
              </a:ext>
            </a:extLst>
          </p:cNvPr>
          <p:cNvCxnSpPr>
            <a:cxnSpLocks/>
          </p:cNvCxnSpPr>
          <p:nvPr/>
        </p:nvCxnSpPr>
        <p:spPr>
          <a:xfrm>
            <a:off x="14846229" y="14901810"/>
            <a:ext cx="1576145" cy="0"/>
          </a:xfrm>
          <a:prstGeom prst="line">
            <a:avLst/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feld 27">
            <a:extLst>
              <a:ext uri="{FF2B5EF4-FFF2-40B4-BE49-F238E27FC236}">
                <a16:creationId xmlns:a16="http://schemas.microsoft.com/office/drawing/2014/main" id="{A2AE8CAF-9EA7-41D3-9F3E-C583177F5C4A}"/>
              </a:ext>
            </a:extLst>
          </p:cNvPr>
          <p:cNvSpPr txBox="1"/>
          <p:nvPr/>
        </p:nvSpPr>
        <p:spPr>
          <a:xfrm>
            <a:off x="12361861" y="18159444"/>
            <a:ext cx="35432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Joseph-Haydn-Straße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765170F1-BB8E-4E7A-8891-5F036363EE6C}"/>
              </a:ext>
            </a:extLst>
          </p:cNvPr>
          <p:cNvSpPr txBox="1"/>
          <p:nvPr/>
        </p:nvSpPr>
        <p:spPr>
          <a:xfrm>
            <a:off x="12673524" y="17539197"/>
            <a:ext cx="35432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Pfaffensteinstraße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16081A93-1C71-40A7-B972-08AB14D44D8D}"/>
              </a:ext>
            </a:extLst>
          </p:cNvPr>
          <p:cNvSpPr txBox="1"/>
          <p:nvPr/>
        </p:nvSpPr>
        <p:spPr>
          <a:xfrm>
            <a:off x="13121256" y="17011888"/>
            <a:ext cx="35432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Steinkirchen Altstadt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7827D1F2-502F-4D2B-8284-6B46EF79434F}"/>
              </a:ext>
            </a:extLst>
          </p:cNvPr>
          <p:cNvSpPr txBox="1"/>
          <p:nvPr/>
        </p:nvSpPr>
        <p:spPr>
          <a:xfrm>
            <a:off x="13680675" y="16391641"/>
            <a:ext cx="35432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Heilig-Geist-Kirche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439E3DFE-AE95-49E2-B6F6-8046280EF578}"/>
              </a:ext>
            </a:extLst>
          </p:cNvPr>
          <p:cNvSpPr txBox="1"/>
          <p:nvPr/>
        </p:nvSpPr>
        <p:spPr>
          <a:xfrm>
            <a:off x="14133513" y="15793418"/>
            <a:ext cx="40805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Steinkirchen, Theaterplatz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F46E0832-38BE-4A93-B63A-26657BB04DE3}"/>
              </a:ext>
            </a:extLst>
          </p:cNvPr>
          <p:cNvSpPr txBox="1"/>
          <p:nvPr/>
        </p:nvSpPr>
        <p:spPr>
          <a:xfrm>
            <a:off x="14477999" y="15266109"/>
            <a:ext cx="35432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Kirchwerder Landstraße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30BEED7B-C66C-4660-BB7A-E32ECDAA2F9B}"/>
              </a:ext>
            </a:extLst>
          </p:cNvPr>
          <p:cNvSpPr txBox="1"/>
          <p:nvPr/>
        </p:nvSpPr>
        <p:spPr>
          <a:xfrm>
            <a:off x="16423273" y="14685228"/>
            <a:ext cx="36136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b="1" dirty="0"/>
              <a:t>Lehndorf, Am Wasserfall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F45CA610-C377-4AFC-8F90-1628B195B435}"/>
              </a:ext>
            </a:extLst>
          </p:cNvPr>
          <p:cNvSpPr/>
          <p:nvPr/>
        </p:nvSpPr>
        <p:spPr>
          <a:xfrm>
            <a:off x="11725593" y="21753663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1BEF975E-CBB0-4B8D-AF26-61A3CBB068C7}"/>
              </a:ext>
            </a:extLst>
          </p:cNvPr>
          <p:cNvSpPr/>
          <p:nvPr/>
        </p:nvSpPr>
        <p:spPr>
          <a:xfrm>
            <a:off x="11725592" y="21041536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36850C13-2866-465D-9E76-E64A592A7C4F}"/>
              </a:ext>
            </a:extLst>
          </p:cNvPr>
          <p:cNvSpPr/>
          <p:nvPr/>
        </p:nvSpPr>
        <p:spPr>
          <a:xfrm>
            <a:off x="11725592" y="20347314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B9006D77-3D22-46B8-BC40-FF123FA18C48}"/>
              </a:ext>
            </a:extLst>
          </p:cNvPr>
          <p:cNvSpPr/>
          <p:nvPr/>
        </p:nvSpPr>
        <p:spPr>
          <a:xfrm>
            <a:off x="11711488" y="19650827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2B47A490-51CF-4621-B47A-058C43E69173}"/>
              </a:ext>
            </a:extLst>
          </p:cNvPr>
          <p:cNvSpPr/>
          <p:nvPr/>
        </p:nvSpPr>
        <p:spPr>
          <a:xfrm>
            <a:off x="11725592" y="18956077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09B3BF0C-8D2A-4121-A0D8-62B286E1F301}"/>
              </a:ext>
            </a:extLst>
          </p:cNvPr>
          <p:cNvSpPr/>
          <p:nvPr/>
        </p:nvSpPr>
        <p:spPr>
          <a:xfrm rot="2361746">
            <a:off x="12129150" y="18165372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BF8F6883-AE41-495F-8599-DB69D67010EC}"/>
              </a:ext>
            </a:extLst>
          </p:cNvPr>
          <p:cNvSpPr/>
          <p:nvPr/>
        </p:nvSpPr>
        <p:spPr>
          <a:xfrm rot="2361746">
            <a:off x="12571105" y="17601895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F281D37D-1FF0-40E6-898B-5FC552AC30B0}"/>
              </a:ext>
            </a:extLst>
          </p:cNvPr>
          <p:cNvSpPr/>
          <p:nvPr/>
        </p:nvSpPr>
        <p:spPr>
          <a:xfrm rot="2361746">
            <a:off x="12990757" y="17065413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C4998D0C-26A9-421C-B7E6-0B2717FDCE1A}"/>
              </a:ext>
            </a:extLst>
          </p:cNvPr>
          <p:cNvSpPr/>
          <p:nvPr/>
        </p:nvSpPr>
        <p:spPr>
          <a:xfrm rot="2361746">
            <a:off x="13477158" y="16458634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B7533D7B-22EB-4AE3-AF33-C953D7096F10}"/>
              </a:ext>
            </a:extLst>
          </p:cNvPr>
          <p:cNvSpPr/>
          <p:nvPr/>
        </p:nvSpPr>
        <p:spPr>
          <a:xfrm rot="2361746">
            <a:off x="13930512" y="15856070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4BE296E3-0CED-4CFE-AB97-B2BC4B23075C}"/>
              </a:ext>
            </a:extLst>
          </p:cNvPr>
          <p:cNvSpPr/>
          <p:nvPr/>
        </p:nvSpPr>
        <p:spPr>
          <a:xfrm rot="2361746">
            <a:off x="14357039" y="15327550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BE4701EA-5D0C-4ED8-ADFC-8554E3116FD6}"/>
              </a:ext>
            </a:extLst>
          </p:cNvPr>
          <p:cNvSpPr/>
          <p:nvPr/>
        </p:nvSpPr>
        <p:spPr>
          <a:xfrm>
            <a:off x="16259175" y="14807255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74257A76-2428-4BDB-B2F3-8A0F4FFAB50D}"/>
              </a:ext>
            </a:extLst>
          </p:cNvPr>
          <p:cNvSpPr txBox="1"/>
          <p:nvPr/>
        </p:nvSpPr>
        <p:spPr>
          <a:xfrm>
            <a:off x="9061579" y="18131839"/>
            <a:ext cx="26149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dirty="0"/>
              <a:t>Kleiststraße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73DAC0A3-B25F-4AE5-BC7D-66060A2F9E60}"/>
              </a:ext>
            </a:extLst>
          </p:cNvPr>
          <p:cNvSpPr txBox="1"/>
          <p:nvPr/>
        </p:nvSpPr>
        <p:spPr>
          <a:xfrm>
            <a:off x="8011189" y="17600104"/>
            <a:ext cx="36653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dirty="0"/>
              <a:t>Petruskirche, Gardinger Weg</a:t>
            </a: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4A83C5DC-160F-4011-962A-9F54DEE664EB}"/>
              </a:ext>
            </a:extLst>
          </p:cNvPr>
          <p:cNvSpPr txBox="1"/>
          <p:nvPr/>
        </p:nvSpPr>
        <p:spPr>
          <a:xfrm>
            <a:off x="9061579" y="16011654"/>
            <a:ext cx="26149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dirty="0"/>
              <a:t>Kirchdorf Hauptstraße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AEDA1B9A-ADA9-47E2-AB7E-EBAD7256911D}"/>
              </a:ext>
            </a:extLst>
          </p:cNvPr>
          <p:cNvSpPr txBox="1"/>
          <p:nvPr/>
        </p:nvSpPr>
        <p:spPr>
          <a:xfrm>
            <a:off x="8699145" y="15478218"/>
            <a:ext cx="30051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b="1" dirty="0"/>
              <a:t>Kirchdorf Schwimmbad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316D542E-69D9-4D9A-AC60-382083CD5E52}"/>
              </a:ext>
            </a:extLst>
          </p:cNvPr>
          <p:cNvSpPr txBox="1"/>
          <p:nvPr/>
        </p:nvSpPr>
        <p:spPr>
          <a:xfrm>
            <a:off x="9084598" y="17068369"/>
            <a:ext cx="26149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dirty="0"/>
              <a:t>Kampstraße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53EFC751-2729-4897-B6EA-7687F773E054}"/>
              </a:ext>
            </a:extLst>
          </p:cNvPr>
          <p:cNvSpPr txBox="1"/>
          <p:nvPr/>
        </p:nvSpPr>
        <p:spPr>
          <a:xfrm>
            <a:off x="9119281" y="16539387"/>
            <a:ext cx="26149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dirty="0"/>
              <a:t>Kirchdorf Bf.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D702CCED-540A-4524-B64B-B63F55D4C380}"/>
              </a:ext>
            </a:extLst>
          </p:cNvPr>
          <p:cNvSpPr txBox="1"/>
          <p:nvPr/>
        </p:nvSpPr>
        <p:spPr>
          <a:xfrm>
            <a:off x="9084598" y="14951088"/>
            <a:ext cx="26149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dirty="0"/>
              <a:t>Oststeinbek Dorfplatz</a:t>
            </a: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F4CEA294-51B8-4CF9-94FC-8A93A0903C2A}"/>
              </a:ext>
            </a:extLst>
          </p:cNvPr>
          <p:cNvSpPr txBox="1"/>
          <p:nvPr/>
        </p:nvSpPr>
        <p:spPr>
          <a:xfrm>
            <a:off x="9133503" y="14417049"/>
            <a:ext cx="26149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dirty="0"/>
              <a:t>Harsefeld</a:t>
            </a: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F9FE702D-A858-47C7-82BF-879C4F443B79}"/>
              </a:ext>
            </a:extLst>
          </p:cNvPr>
          <p:cNvSpPr/>
          <p:nvPr/>
        </p:nvSpPr>
        <p:spPr>
          <a:xfrm>
            <a:off x="11714690" y="15592278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5DAEAFE8-8667-4EB2-953B-F9D96CF13ED3}"/>
              </a:ext>
            </a:extLst>
          </p:cNvPr>
          <p:cNvSpPr/>
          <p:nvPr/>
        </p:nvSpPr>
        <p:spPr>
          <a:xfrm>
            <a:off x="11714690" y="15102266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11F05DB4-A62A-40D4-B1CD-F52B6009FB8D}"/>
              </a:ext>
            </a:extLst>
          </p:cNvPr>
          <p:cNvSpPr/>
          <p:nvPr/>
        </p:nvSpPr>
        <p:spPr>
          <a:xfrm>
            <a:off x="11711492" y="16633620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B0DE4F1D-8BCF-45C7-9E39-01444D995E70}"/>
              </a:ext>
            </a:extLst>
          </p:cNvPr>
          <p:cNvSpPr/>
          <p:nvPr/>
        </p:nvSpPr>
        <p:spPr>
          <a:xfrm>
            <a:off x="11711492" y="16143607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F0FA6BA1-0304-41B7-AEA3-EB9C90852538}"/>
              </a:ext>
            </a:extLst>
          </p:cNvPr>
          <p:cNvSpPr/>
          <p:nvPr/>
        </p:nvSpPr>
        <p:spPr>
          <a:xfrm>
            <a:off x="11704297" y="17676912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7E36B056-F072-4A31-AB4C-E456796D3031}"/>
              </a:ext>
            </a:extLst>
          </p:cNvPr>
          <p:cNvSpPr/>
          <p:nvPr/>
        </p:nvSpPr>
        <p:spPr>
          <a:xfrm>
            <a:off x="11704297" y="17186899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36333384-05AB-4415-BB1F-7880F11D0414}"/>
              </a:ext>
            </a:extLst>
          </p:cNvPr>
          <p:cNvSpPr/>
          <p:nvPr/>
        </p:nvSpPr>
        <p:spPr>
          <a:xfrm>
            <a:off x="11714690" y="18234570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21BC36DB-47F5-47F4-ADEF-0390FC2420D3}"/>
              </a:ext>
            </a:extLst>
          </p:cNvPr>
          <p:cNvSpPr/>
          <p:nvPr/>
        </p:nvSpPr>
        <p:spPr>
          <a:xfrm>
            <a:off x="11711492" y="14536440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C75C8976-0346-4008-96F9-AE9E91557034}"/>
              </a:ext>
            </a:extLst>
          </p:cNvPr>
          <p:cNvSpPr txBox="1"/>
          <p:nvPr/>
        </p:nvSpPr>
        <p:spPr>
          <a:xfrm>
            <a:off x="14909232" y="14071952"/>
            <a:ext cx="35432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Kirchwerder</a:t>
            </a:r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4F45E0FB-9A26-4659-8194-2E6E7FD1B821}"/>
              </a:ext>
            </a:extLst>
          </p:cNvPr>
          <p:cNvSpPr/>
          <p:nvPr/>
        </p:nvSpPr>
        <p:spPr>
          <a:xfrm>
            <a:off x="14769341" y="14197005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cxnSp>
        <p:nvCxnSpPr>
          <p:cNvPr id="78" name="Gerader Verbinder 77">
            <a:extLst>
              <a:ext uri="{FF2B5EF4-FFF2-40B4-BE49-F238E27FC236}">
                <a16:creationId xmlns:a16="http://schemas.microsoft.com/office/drawing/2014/main" id="{17E4B379-9054-4D05-A68D-2C5F405BF044}"/>
              </a:ext>
            </a:extLst>
          </p:cNvPr>
          <p:cNvCxnSpPr>
            <a:cxnSpLocks/>
          </p:cNvCxnSpPr>
          <p:nvPr/>
        </p:nvCxnSpPr>
        <p:spPr>
          <a:xfrm>
            <a:off x="14979887" y="6475412"/>
            <a:ext cx="0" cy="7526338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Gerader Verbinder 78">
            <a:extLst>
              <a:ext uri="{FF2B5EF4-FFF2-40B4-BE49-F238E27FC236}">
                <a16:creationId xmlns:a16="http://schemas.microsoft.com/office/drawing/2014/main" id="{03506830-F917-42D3-AE13-1F8FEB22D00D}"/>
              </a:ext>
            </a:extLst>
          </p:cNvPr>
          <p:cNvCxnSpPr>
            <a:cxnSpLocks/>
          </p:cNvCxnSpPr>
          <p:nvPr/>
        </p:nvCxnSpPr>
        <p:spPr>
          <a:xfrm flipH="1" flipV="1">
            <a:off x="11785562" y="6315604"/>
            <a:ext cx="11780" cy="8017938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feld 80">
            <a:extLst>
              <a:ext uri="{FF2B5EF4-FFF2-40B4-BE49-F238E27FC236}">
                <a16:creationId xmlns:a16="http://schemas.microsoft.com/office/drawing/2014/main" id="{F7FBA1B3-36CD-4479-82AF-CCCD3A514FE8}"/>
              </a:ext>
            </a:extLst>
          </p:cNvPr>
          <p:cNvSpPr txBox="1"/>
          <p:nvPr/>
        </p:nvSpPr>
        <p:spPr>
          <a:xfrm>
            <a:off x="9061579" y="11808924"/>
            <a:ext cx="26149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dirty="0"/>
              <a:t>Bf. Vierden</a:t>
            </a:r>
          </a:p>
        </p:txBody>
      </p:sp>
      <p:sp>
        <p:nvSpPr>
          <p:cNvPr id="82" name="Textfeld 81">
            <a:extLst>
              <a:ext uri="{FF2B5EF4-FFF2-40B4-BE49-F238E27FC236}">
                <a16:creationId xmlns:a16="http://schemas.microsoft.com/office/drawing/2014/main" id="{4A97F282-F108-47AD-921A-52E94877C096}"/>
              </a:ext>
            </a:extLst>
          </p:cNvPr>
          <p:cNvSpPr txBox="1"/>
          <p:nvPr/>
        </p:nvSpPr>
        <p:spPr>
          <a:xfrm>
            <a:off x="8699145" y="11275488"/>
            <a:ext cx="30051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b="1" dirty="0"/>
              <a:t>Vierden Kirchplatz</a:t>
            </a:r>
          </a:p>
        </p:txBody>
      </p:sp>
      <p:sp>
        <p:nvSpPr>
          <p:cNvPr id="83" name="Textfeld 82">
            <a:extLst>
              <a:ext uri="{FF2B5EF4-FFF2-40B4-BE49-F238E27FC236}">
                <a16:creationId xmlns:a16="http://schemas.microsoft.com/office/drawing/2014/main" id="{17DCAD44-E5D1-4392-836A-C2B168FFA301}"/>
              </a:ext>
            </a:extLst>
          </p:cNvPr>
          <p:cNvSpPr txBox="1"/>
          <p:nvPr/>
        </p:nvSpPr>
        <p:spPr>
          <a:xfrm>
            <a:off x="9084598" y="12865639"/>
            <a:ext cx="26149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dirty="0"/>
              <a:t>Adendorf Abzweig</a:t>
            </a:r>
          </a:p>
        </p:txBody>
      </p:sp>
      <p:sp>
        <p:nvSpPr>
          <p:cNvPr id="84" name="Textfeld 83">
            <a:extLst>
              <a:ext uri="{FF2B5EF4-FFF2-40B4-BE49-F238E27FC236}">
                <a16:creationId xmlns:a16="http://schemas.microsoft.com/office/drawing/2014/main" id="{5304DFB4-B6C7-4E35-AE3C-FD57A3AC9846}"/>
              </a:ext>
            </a:extLst>
          </p:cNvPr>
          <p:cNvSpPr txBox="1"/>
          <p:nvPr/>
        </p:nvSpPr>
        <p:spPr>
          <a:xfrm>
            <a:off x="9119281" y="12336657"/>
            <a:ext cx="26149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dirty="0"/>
              <a:t>Jägerstraße</a:t>
            </a:r>
          </a:p>
        </p:txBody>
      </p:sp>
      <p:sp>
        <p:nvSpPr>
          <p:cNvPr id="85" name="Textfeld 84">
            <a:extLst>
              <a:ext uri="{FF2B5EF4-FFF2-40B4-BE49-F238E27FC236}">
                <a16:creationId xmlns:a16="http://schemas.microsoft.com/office/drawing/2014/main" id="{116CFC3C-4C1B-4442-A040-623E008C9EF8}"/>
              </a:ext>
            </a:extLst>
          </p:cNvPr>
          <p:cNvSpPr txBox="1"/>
          <p:nvPr/>
        </p:nvSpPr>
        <p:spPr>
          <a:xfrm>
            <a:off x="9084598" y="10748358"/>
            <a:ext cx="26149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dirty="0"/>
              <a:t>Grenzgraben</a:t>
            </a:r>
          </a:p>
        </p:txBody>
      </p:sp>
      <p:sp>
        <p:nvSpPr>
          <p:cNvPr id="86" name="Textfeld 85">
            <a:extLst>
              <a:ext uri="{FF2B5EF4-FFF2-40B4-BE49-F238E27FC236}">
                <a16:creationId xmlns:a16="http://schemas.microsoft.com/office/drawing/2014/main" id="{4A162DBC-A5F5-48F8-A0D4-578259CFC7D2}"/>
              </a:ext>
            </a:extLst>
          </p:cNvPr>
          <p:cNvSpPr txBox="1"/>
          <p:nvPr/>
        </p:nvSpPr>
        <p:spPr>
          <a:xfrm>
            <a:off x="8496721" y="10214319"/>
            <a:ext cx="32517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dirty="0"/>
              <a:t>Freilichtmuseum Kiekeberg</a:t>
            </a:r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8F4CDA4B-1D7C-4662-9E86-4217E5353E0D}"/>
              </a:ext>
            </a:extLst>
          </p:cNvPr>
          <p:cNvSpPr/>
          <p:nvPr/>
        </p:nvSpPr>
        <p:spPr>
          <a:xfrm>
            <a:off x="11714690" y="10899536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93" name="Rechteck 92">
            <a:extLst>
              <a:ext uri="{FF2B5EF4-FFF2-40B4-BE49-F238E27FC236}">
                <a16:creationId xmlns:a16="http://schemas.microsoft.com/office/drawing/2014/main" id="{7CE3A449-2DCE-450B-8761-0E272B48C539}"/>
              </a:ext>
            </a:extLst>
          </p:cNvPr>
          <p:cNvSpPr/>
          <p:nvPr/>
        </p:nvSpPr>
        <p:spPr>
          <a:xfrm>
            <a:off x="11711492" y="10333710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94" name="Textfeld 93">
            <a:extLst>
              <a:ext uri="{FF2B5EF4-FFF2-40B4-BE49-F238E27FC236}">
                <a16:creationId xmlns:a16="http://schemas.microsoft.com/office/drawing/2014/main" id="{09A150EE-2D98-46D4-A299-BA79B1A5FCA3}"/>
              </a:ext>
            </a:extLst>
          </p:cNvPr>
          <p:cNvSpPr txBox="1"/>
          <p:nvPr/>
        </p:nvSpPr>
        <p:spPr>
          <a:xfrm>
            <a:off x="9096555" y="13335102"/>
            <a:ext cx="26149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dirty="0" err="1"/>
              <a:t>Braunshof</a:t>
            </a:r>
            <a:endParaRPr lang="de-DE" sz="2100" dirty="0"/>
          </a:p>
        </p:txBody>
      </p:sp>
      <p:sp>
        <p:nvSpPr>
          <p:cNvPr id="95" name="Textfeld 94">
            <a:extLst>
              <a:ext uri="{FF2B5EF4-FFF2-40B4-BE49-F238E27FC236}">
                <a16:creationId xmlns:a16="http://schemas.microsoft.com/office/drawing/2014/main" id="{AE4C25ED-5DCD-4CDD-8F6B-94360DB216B2}"/>
              </a:ext>
            </a:extLst>
          </p:cNvPr>
          <p:cNvSpPr txBox="1"/>
          <p:nvPr/>
        </p:nvSpPr>
        <p:spPr>
          <a:xfrm>
            <a:off x="9058381" y="9151297"/>
            <a:ext cx="26149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b="1" dirty="0"/>
              <a:t>Bevenroder Straße</a:t>
            </a:r>
          </a:p>
        </p:txBody>
      </p:sp>
      <p:sp>
        <p:nvSpPr>
          <p:cNvPr id="96" name="Textfeld 95">
            <a:extLst>
              <a:ext uri="{FF2B5EF4-FFF2-40B4-BE49-F238E27FC236}">
                <a16:creationId xmlns:a16="http://schemas.microsoft.com/office/drawing/2014/main" id="{B8D4BE2D-4E97-44AB-8CF7-80CA16C5DBD1}"/>
              </a:ext>
            </a:extLst>
          </p:cNvPr>
          <p:cNvSpPr txBox="1"/>
          <p:nvPr/>
        </p:nvSpPr>
        <p:spPr>
          <a:xfrm>
            <a:off x="8695947" y="8617861"/>
            <a:ext cx="30051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dirty="0"/>
              <a:t>Weusthoffstraße</a:t>
            </a:r>
          </a:p>
        </p:txBody>
      </p:sp>
      <p:sp>
        <p:nvSpPr>
          <p:cNvPr id="97" name="Textfeld 96">
            <a:extLst>
              <a:ext uri="{FF2B5EF4-FFF2-40B4-BE49-F238E27FC236}">
                <a16:creationId xmlns:a16="http://schemas.microsoft.com/office/drawing/2014/main" id="{78816426-ED14-48CA-8676-82E3832F067A}"/>
              </a:ext>
            </a:extLst>
          </p:cNvPr>
          <p:cNvSpPr txBox="1"/>
          <p:nvPr/>
        </p:nvSpPr>
        <p:spPr>
          <a:xfrm>
            <a:off x="9116083" y="9679030"/>
            <a:ext cx="26149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dirty="0"/>
              <a:t>Gleiwitzstraße</a:t>
            </a:r>
          </a:p>
        </p:txBody>
      </p:sp>
      <p:sp>
        <p:nvSpPr>
          <p:cNvPr id="98" name="Textfeld 97">
            <a:extLst>
              <a:ext uri="{FF2B5EF4-FFF2-40B4-BE49-F238E27FC236}">
                <a16:creationId xmlns:a16="http://schemas.microsoft.com/office/drawing/2014/main" id="{9C603340-08CC-4F30-88C1-7CDC0A7F0336}"/>
              </a:ext>
            </a:extLst>
          </p:cNvPr>
          <p:cNvSpPr txBox="1"/>
          <p:nvPr/>
        </p:nvSpPr>
        <p:spPr>
          <a:xfrm>
            <a:off x="9081400" y="8090731"/>
            <a:ext cx="26149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dirty="0"/>
              <a:t>Rickelstraße</a:t>
            </a:r>
          </a:p>
        </p:txBody>
      </p:sp>
      <p:sp>
        <p:nvSpPr>
          <p:cNvPr id="101" name="Rechteck 100">
            <a:extLst>
              <a:ext uri="{FF2B5EF4-FFF2-40B4-BE49-F238E27FC236}">
                <a16:creationId xmlns:a16="http://schemas.microsoft.com/office/drawing/2014/main" id="{8919F3C1-1684-4664-B578-57CFD2C704A7}"/>
              </a:ext>
            </a:extLst>
          </p:cNvPr>
          <p:cNvSpPr/>
          <p:nvPr/>
        </p:nvSpPr>
        <p:spPr>
          <a:xfrm>
            <a:off x="11708294" y="9773263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105" name="Textfeld 104">
            <a:extLst>
              <a:ext uri="{FF2B5EF4-FFF2-40B4-BE49-F238E27FC236}">
                <a16:creationId xmlns:a16="http://schemas.microsoft.com/office/drawing/2014/main" id="{E5B4ECEF-2060-42E9-80E7-991714E72029}"/>
              </a:ext>
            </a:extLst>
          </p:cNvPr>
          <p:cNvSpPr txBox="1"/>
          <p:nvPr/>
        </p:nvSpPr>
        <p:spPr>
          <a:xfrm>
            <a:off x="8496721" y="7554391"/>
            <a:ext cx="32517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b="1" dirty="0"/>
              <a:t>Strucksbarg</a:t>
            </a:r>
          </a:p>
        </p:txBody>
      </p:sp>
      <p:sp>
        <p:nvSpPr>
          <p:cNvPr id="107" name="Textfeld 106">
            <a:extLst>
              <a:ext uri="{FF2B5EF4-FFF2-40B4-BE49-F238E27FC236}">
                <a16:creationId xmlns:a16="http://schemas.microsoft.com/office/drawing/2014/main" id="{EBA805B4-3BEF-4A5F-9604-40F1BF805118}"/>
              </a:ext>
            </a:extLst>
          </p:cNvPr>
          <p:cNvSpPr txBox="1"/>
          <p:nvPr/>
        </p:nvSpPr>
        <p:spPr>
          <a:xfrm>
            <a:off x="9058381" y="6491369"/>
            <a:ext cx="26149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dirty="0"/>
              <a:t>Eidelstedter Platz</a:t>
            </a:r>
          </a:p>
        </p:txBody>
      </p:sp>
      <p:sp>
        <p:nvSpPr>
          <p:cNvPr id="108" name="Textfeld 107">
            <a:extLst>
              <a:ext uri="{FF2B5EF4-FFF2-40B4-BE49-F238E27FC236}">
                <a16:creationId xmlns:a16="http://schemas.microsoft.com/office/drawing/2014/main" id="{9674690F-9DAA-42E5-871B-3A87C3C05989}"/>
              </a:ext>
            </a:extLst>
          </p:cNvPr>
          <p:cNvSpPr txBox="1"/>
          <p:nvPr/>
        </p:nvSpPr>
        <p:spPr>
          <a:xfrm rot="18610729">
            <a:off x="13438334" y="5249623"/>
            <a:ext cx="194636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Zum Krähenfeld</a:t>
            </a:r>
          </a:p>
        </p:txBody>
      </p:sp>
      <p:sp>
        <p:nvSpPr>
          <p:cNvPr id="109" name="Textfeld 108">
            <a:extLst>
              <a:ext uri="{FF2B5EF4-FFF2-40B4-BE49-F238E27FC236}">
                <a16:creationId xmlns:a16="http://schemas.microsoft.com/office/drawing/2014/main" id="{F72F8481-556A-4C81-B4F0-BE9A3BD06696}"/>
              </a:ext>
            </a:extLst>
          </p:cNvPr>
          <p:cNvSpPr txBox="1"/>
          <p:nvPr/>
        </p:nvSpPr>
        <p:spPr>
          <a:xfrm>
            <a:off x="9116083" y="7019102"/>
            <a:ext cx="26149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100" dirty="0"/>
              <a:t>Nartenstraße</a:t>
            </a:r>
          </a:p>
        </p:txBody>
      </p:sp>
      <p:cxnSp>
        <p:nvCxnSpPr>
          <p:cNvPr id="122" name="Gerader Verbinder 121">
            <a:extLst>
              <a:ext uri="{FF2B5EF4-FFF2-40B4-BE49-F238E27FC236}">
                <a16:creationId xmlns:a16="http://schemas.microsoft.com/office/drawing/2014/main" id="{0E30EE33-E92D-4920-8ACE-C424AF7250ED}"/>
              </a:ext>
            </a:extLst>
          </p:cNvPr>
          <p:cNvCxnSpPr>
            <a:cxnSpLocks/>
          </p:cNvCxnSpPr>
          <p:nvPr/>
        </p:nvCxnSpPr>
        <p:spPr>
          <a:xfrm>
            <a:off x="11935901" y="11389548"/>
            <a:ext cx="0" cy="2517578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Rechteck 123">
            <a:extLst>
              <a:ext uri="{FF2B5EF4-FFF2-40B4-BE49-F238E27FC236}">
                <a16:creationId xmlns:a16="http://schemas.microsoft.com/office/drawing/2014/main" id="{892CC3CA-6D12-4A82-AA03-436AD06ECE3F}"/>
              </a:ext>
            </a:extLst>
          </p:cNvPr>
          <p:cNvSpPr/>
          <p:nvPr/>
        </p:nvSpPr>
        <p:spPr>
          <a:xfrm>
            <a:off x="11722022" y="11374068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125" name="Rechteck 124">
            <a:extLst>
              <a:ext uri="{FF2B5EF4-FFF2-40B4-BE49-F238E27FC236}">
                <a16:creationId xmlns:a16="http://schemas.microsoft.com/office/drawing/2014/main" id="{0A636A65-9F8E-4267-8388-BB0E404A6F14}"/>
              </a:ext>
            </a:extLst>
          </p:cNvPr>
          <p:cNvSpPr/>
          <p:nvPr/>
        </p:nvSpPr>
        <p:spPr>
          <a:xfrm>
            <a:off x="11722022" y="11911083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126" name="Rechteck 125">
            <a:extLst>
              <a:ext uri="{FF2B5EF4-FFF2-40B4-BE49-F238E27FC236}">
                <a16:creationId xmlns:a16="http://schemas.microsoft.com/office/drawing/2014/main" id="{6697FF8E-C919-48F8-AD8E-7369CD140046}"/>
              </a:ext>
            </a:extLst>
          </p:cNvPr>
          <p:cNvSpPr/>
          <p:nvPr/>
        </p:nvSpPr>
        <p:spPr>
          <a:xfrm>
            <a:off x="11717010" y="12454341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127" name="Rechteck 126">
            <a:extLst>
              <a:ext uri="{FF2B5EF4-FFF2-40B4-BE49-F238E27FC236}">
                <a16:creationId xmlns:a16="http://schemas.microsoft.com/office/drawing/2014/main" id="{26B52B7D-D316-415E-8678-8A48CF59BE87}"/>
              </a:ext>
            </a:extLst>
          </p:cNvPr>
          <p:cNvSpPr/>
          <p:nvPr/>
        </p:nvSpPr>
        <p:spPr>
          <a:xfrm>
            <a:off x="11717010" y="12991356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128" name="Rechteck 127">
            <a:extLst>
              <a:ext uri="{FF2B5EF4-FFF2-40B4-BE49-F238E27FC236}">
                <a16:creationId xmlns:a16="http://schemas.microsoft.com/office/drawing/2014/main" id="{54806C30-363F-4DDC-95B6-49D9659EE520}"/>
              </a:ext>
            </a:extLst>
          </p:cNvPr>
          <p:cNvSpPr/>
          <p:nvPr/>
        </p:nvSpPr>
        <p:spPr>
          <a:xfrm>
            <a:off x="11709617" y="13466211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cxnSp>
        <p:nvCxnSpPr>
          <p:cNvPr id="133" name="Gerader Verbinder 132">
            <a:extLst>
              <a:ext uri="{FF2B5EF4-FFF2-40B4-BE49-F238E27FC236}">
                <a16:creationId xmlns:a16="http://schemas.microsoft.com/office/drawing/2014/main" id="{65BDF320-350C-492A-A95C-57FD330AFC0C}"/>
              </a:ext>
            </a:extLst>
          </p:cNvPr>
          <p:cNvCxnSpPr>
            <a:cxnSpLocks/>
          </p:cNvCxnSpPr>
          <p:nvPr/>
        </p:nvCxnSpPr>
        <p:spPr>
          <a:xfrm>
            <a:off x="11752844" y="6378693"/>
            <a:ext cx="3160818" cy="0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feld 149">
            <a:extLst>
              <a:ext uri="{FF2B5EF4-FFF2-40B4-BE49-F238E27FC236}">
                <a16:creationId xmlns:a16="http://schemas.microsoft.com/office/drawing/2014/main" id="{1338623B-D265-4621-BF5B-7C2855D0ABA2}"/>
              </a:ext>
            </a:extLst>
          </p:cNvPr>
          <p:cNvSpPr txBox="1"/>
          <p:nvPr/>
        </p:nvSpPr>
        <p:spPr>
          <a:xfrm>
            <a:off x="15094497" y="12576353"/>
            <a:ext cx="35432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Grandeswerderstraße</a:t>
            </a:r>
          </a:p>
        </p:txBody>
      </p:sp>
      <p:sp>
        <p:nvSpPr>
          <p:cNvPr id="152" name="Textfeld 151">
            <a:extLst>
              <a:ext uri="{FF2B5EF4-FFF2-40B4-BE49-F238E27FC236}">
                <a16:creationId xmlns:a16="http://schemas.microsoft.com/office/drawing/2014/main" id="{C8A1C5A9-A610-4E20-A692-2A194020DD83}"/>
              </a:ext>
            </a:extLst>
          </p:cNvPr>
          <p:cNvSpPr txBox="1"/>
          <p:nvPr/>
        </p:nvSpPr>
        <p:spPr>
          <a:xfrm>
            <a:off x="15116023" y="11479308"/>
            <a:ext cx="35432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Am Gleis</a:t>
            </a:r>
          </a:p>
        </p:txBody>
      </p:sp>
      <p:sp>
        <p:nvSpPr>
          <p:cNvPr id="153" name="Textfeld 152">
            <a:extLst>
              <a:ext uri="{FF2B5EF4-FFF2-40B4-BE49-F238E27FC236}">
                <a16:creationId xmlns:a16="http://schemas.microsoft.com/office/drawing/2014/main" id="{DA8EEAA4-3D24-4551-8839-70EC691BABED}"/>
              </a:ext>
            </a:extLst>
          </p:cNvPr>
          <p:cNvSpPr txBox="1"/>
          <p:nvPr/>
        </p:nvSpPr>
        <p:spPr>
          <a:xfrm>
            <a:off x="15090604" y="10423680"/>
            <a:ext cx="35432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b="1" dirty="0"/>
              <a:t>Bf. Nesselwang</a:t>
            </a:r>
          </a:p>
        </p:txBody>
      </p:sp>
      <p:sp>
        <p:nvSpPr>
          <p:cNvPr id="154" name="Textfeld 153">
            <a:extLst>
              <a:ext uri="{FF2B5EF4-FFF2-40B4-BE49-F238E27FC236}">
                <a16:creationId xmlns:a16="http://schemas.microsoft.com/office/drawing/2014/main" id="{21AD6286-5402-4975-B5E1-9B0C8AD5B5C9}"/>
              </a:ext>
            </a:extLst>
          </p:cNvPr>
          <p:cNvSpPr txBox="1"/>
          <p:nvPr/>
        </p:nvSpPr>
        <p:spPr>
          <a:xfrm>
            <a:off x="15151163" y="8479771"/>
            <a:ext cx="35432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Am Dorfteich</a:t>
            </a:r>
          </a:p>
        </p:txBody>
      </p:sp>
      <p:sp>
        <p:nvSpPr>
          <p:cNvPr id="156" name="Textfeld 155">
            <a:extLst>
              <a:ext uri="{FF2B5EF4-FFF2-40B4-BE49-F238E27FC236}">
                <a16:creationId xmlns:a16="http://schemas.microsoft.com/office/drawing/2014/main" id="{97C400BE-DC58-40A5-8D61-D109C2E06F35}"/>
              </a:ext>
            </a:extLst>
          </p:cNvPr>
          <p:cNvSpPr txBox="1"/>
          <p:nvPr/>
        </p:nvSpPr>
        <p:spPr>
          <a:xfrm>
            <a:off x="15116023" y="7509952"/>
            <a:ext cx="35432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Partenen Hauptstraße</a:t>
            </a:r>
          </a:p>
        </p:txBody>
      </p:sp>
      <p:cxnSp>
        <p:nvCxnSpPr>
          <p:cNvPr id="157" name="Gerader Verbinder 156">
            <a:extLst>
              <a:ext uri="{FF2B5EF4-FFF2-40B4-BE49-F238E27FC236}">
                <a16:creationId xmlns:a16="http://schemas.microsoft.com/office/drawing/2014/main" id="{838E9A40-A502-4A60-9AC0-280B5757C8C6}"/>
              </a:ext>
            </a:extLst>
          </p:cNvPr>
          <p:cNvCxnSpPr>
            <a:cxnSpLocks/>
          </p:cNvCxnSpPr>
          <p:nvPr/>
        </p:nvCxnSpPr>
        <p:spPr>
          <a:xfrm>
            <a:off x="15023538" y="9728483"/>
            <a:ext cx="2200435" cy="0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Rechteck 158">
            <a:extLst>
              <a:ext uri="{FF2B5EF4-FFF2-40B4-BE49-F238E27FC236}">
                <a16:creationId xmlns:a16="http://schemas.microsoft.com/office/drawing/2014/main" id="{CC70A2C7-A3C1-4B38-9AEF-83C76C292936}"/>
              </a:ext>
            </a:extLst>
          </p:cNvPr>
          <p:cNvSpPr/>
          <p:nvPr/>
        </p:nvSpPr>
        <p:spPr>
          <a:xfrm>
            <a:off x="17104950" y="9648750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160" name="Textfeld 159">
            <a:extLst>
              <a:ext uri="{FF2B5EF4-FFF2-40B4-BE49-F238E27FC236}">
                <a16:creationId xmlns:a16="http://schemas.microsoft.com/office/drawing/2014/main" id="{B0C3915D-D2FB-4FDB-BE9B-F1E5B6A3F765}"/>
              </a:ext>
            </a:extLst>
          </p:cNvPr>
          <p:cNvSpPr txBox="1"/>
          <p:nvPr/>
        </p:nvSpPr>
        <p:spPr>
          <a:xfrm>
            <a:off x="17267621" y="9509497"/>
            <a:ext cx="152647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b="1" dirty="0"/>
              <a:t>Kutenholz</a:t>
            </a:r>
          </a:p>
        </p:txBody>
      </p:sp>
      <p:sp>
        <p:nvSpPr>
          <p:cNvPr id="161" name="Rechteck 160">
            <a:extLst>
              <a:ext uri="{FF2B5EF4-FFF2-40B4-BE49-F238E27FC236}">
                <a16:creationId xmlns:a16="http://schemas.microsoft.com/office/drawing/2014/main" id="{FA066473-5369-4A44-A6EA-4A59EB4109FA}"/>
              </a:ext>
            </a:extLst>
          </p:cNvPr>
          <p:cNvSpPr/>
          <p:nvPr/>
        </p:nvSpPr>
        <p:spPr>
          <a:xfrm>
            <a:off x="14765856" y="10535931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162" name="Rechteck 161">
            <a:extLst>
              <a:ext uri="{FF2B5EF4-FFF2-40B4-BE49-F238E27FC236}">
                <a16:creationId xmlns:a16="http://schemas.microsoft.com/office/drawing/2014/main" id="{60C15F2D-7215-4280-B23A-A011673360E8}"/>
              </a:ext>
            </a:extLst>
          </p:cNvPr>
          <p:cNvSpPr/>
          <p:nvPr/>
        </p:nvSpPr>
        <p:spPr>
          <a:xfrm>
            <a:off x="14765856" y="11606181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163" name="Rechteck 162">
            <a:extLst>
              <a:ext uri="{FF2B5EF4-FFF2-40B4-BE49-F238E27FC236}">
                <a16:creationId xmlns:a16="http://schemas.microsoft.com/office/drawing/2014/main" id="{3167BC3D-0785-4DEC-A688-642D8EFB345C}"/>
              </a:ext>
            </a:extLst>
          </p:cNvPr>
          <p:cNvSpPr/>
          <p:nvPr/>
        </p:nvSpPr>
        <p:spPr>
          <a:xfrm>
            <a:off x="14765856" y="12687844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164" name="Rechteck 163">
            <a:extLst>
              <a:ext uri="{FF2B5EF4-FFF2-40B4-BE49-F238E27FC236}">
                <a16:creationId xmlns:a16="http://schemas.microsoft.com/office/drawing/2014/main" id="{24E1DE38-22A2-44F2-97B7-BEBD38CF36C9}"/>
              </a:ext>
            </a:extLst>
          </p:cNvPr>
          <p:cNvSpPr/>
          <p:nvPr/>
        </p:nvSpPr>
        <p:spPr>
          <a:xfrm>
            <a:off x="14772305" y="8557564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165" name="Rechteck 164">
            <a:extLst>
              <a:ext uri="{FF2B5EF4-FFF2-40B4-BE49-F238E27FC236}">
                <a16:creationId xmlns:a16="http://schemas.microsoft.com/office/drawing/2014/main" id="{E6274372-74E6-43D0-8F8C-6786E81C87DF}"/>
              </a:ext>
            </a:extLst>
          </p:cNvPr>
          <p:cNvSpPr/>
          <p:nvPr/>
        </p:nvSpPr>
        <p:spPr>
          <a:xfrm>
            <a:off x="14762440" y="7634345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cxnSp>
        <p:nvCxnSpPr>
          <p:cNvPr id="167" name="Gerader Verbinder 166">
            <a:extLst>
              <a:ext uri="{FF2B5EF4-FFF2-40B4-BE49-F238E27FC236}">
                <a16:creationId xmlns:a16="http://schemas.microsoft.com/office/drawing/2014/main" id="{66C30926-1FF2-49EE-B5FB-C53988B5DEDE}"/>
              </a:ext>
            </a:extLst>
          </p:cNvPr>
          <p:cNvCxnSpPr>
            <a:cxnSpLocks/>
          </p:cNvCxnSpPr>
          <p:nvPr/>
        </p:nvCxnSpPr>
        <p:spPr>
          <a:xfrm>
            <a:off x="15049192" y="6525528"/>
            <a:ext cx="3009944" cy="0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Textfeld 178">
            <a:extLst>
              <a:ext uri="{FF2B5EF4-FFF2-40B4-BE49-F238E27FC236}">
                <a16:creationId xmlns:a16="http://schemas.microsoft.com/office/drawing/2014/main" id="{EB787228-327D-4ADE-93BD-7A1216870BAC}"/>
              </a:ext>
            </a:extLst>
          </p:cNvPr>
          <p:cNvSpPr txBox="1"/>
          <p:nvPr/>
        </p:nvSpPr>
        <p:spPr>
          <a:xfrm rot="18610729">
            <a:off x="11863409" y="5237459"/>
            <a:ext cx="194636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Rothenburg Ost</a:t>
            </a:r>
          </a:p>
        </p:txBody>
      </p:sp>
      <p:sp>
        <p:nvSpPr>
          <p:cNvPr id="180" name="Textfeld 179">
            <a:extLst>
              <a:ext uri="{FF2B5EF4-FFF2-40B4-BE49-F238E27FC236}">
                <a16:creationId xmlns:a16="http://schemas.microsoft.com/office/drawing/2014/main" id="{FCBDC989-A26F-4E68-9D63-8EF264EFF1A4}"/>
              </a:ext>
            </a:extLst>
          </p:cNvPr>
          <p:cNvSpPr txBox="1"/>
          <p:nvPr/>
        </p:nvSpPr>
        <p:spPr>
          <a:xfrm rot="18610729">
            <a:off x="14499395" y="5223164"/>
            <a:ext cx="194636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b="1" dirty="0"/>
              <a:t>Bf. Partenen</a:t>
            </a:r>
          </a:p>
        </p:txBody>
      </p:sp>
      <p:sp>
        <p:nvSpPr>
          <p:cNvPr id="186" name="Textfeld 185">
            <a:extLst>
              <a:ext uri="{FF2B5EF4-FFF2-40B4-BE49-F238E27FC236}">
                <a16:creationId xmlns:a16="http://schemas.microsoft.com/office/drawing/2014/main" id="{B39FE1B2-1AD2-480E-95AC-6E663E4094F9}"/>
              </a:ext>
            </a:extLst>
          </p:cNvPr>
          <p:cNvSpPr txBox="1"/>
          <p:nvPr/>
        </p:nvSpPr>
        <p:spPr>
          <a:xfrm rot="18610729">
            <a:off x="15702329" y="5230277"/>
            <a:ext cx="194636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Visnitzalm</a:t>
            </a:r>
          </a:p>
        </p:txBody>
      </p:sp>
      <p:sp>
        <p:nvSpPr>
          <p:cNvPr id="187" name="Textfeld 186">
            <a:extLst>
              <a:ext uri="{FF2B5EF4-FFF2-40B4-BE49-F238E27FC236}">
                <a16:creationId xmlns:a16="http://schemas.microsoft.com/office/drawing/2014/main" id="{6070C931-FEBF-4A3D-ACFD-2687AA9F9F21}"/>
              </a:ext>
            </a:extLst>
          </p:cNvPr>
          <p:cNvSpPr txBox="1"/>
          <p:nvPr/>
        </p:nvSpPr>
        <p:spPr>
          <a:xfrm rot="18610729">
            <a:off x="16390007" y="4742070"/>
            <a:ext cx="31511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Vermuntsee Staumauer</a:t>
            </a:r>
          </a:p>
        </p:txBody>
      </p:sp>
      <p:sp>
        <p:nvSpPr>
          <p:cNvPr id="188" name="Textfeld 187">
            <a:extLst>
              <a:ext uri="{FF2B5EF4-FFF2-40B4-BE49-F238E27FC236}">
                <a16:creationId xmlns:a16="http://schemas.microsoft.com/office/drawing/2014/main" id="{483EED5F-300A-46BE-B8AA-978107122AF4}"/>
              </a:ext>
            </a:extLst>
          </p:cNvPr>
          <p:cNvSpPr txBox="1"/>
          <p:nvPr/>
        </p:nvSpPr>
        <p:spPr>
          <a:xfrm rot="18610729">
            <a:off x="17437176" y="4740248"/>
            <a:ext cx="31511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b="1" dirty="0"/>
              <a:t>Vermuntsee Bergbahn</a:t>
            </a:r>
          </a:p>
        </p:txBody>
      </p:sp>
      <p:cxnSp>
        <p:nvCxnSpPr>
          <p:cNvPr id="190" name="Gerader Verbinder 189">
            <a:extLst>
              <a:ext uri="{FF2B5EF4-FFF2-40B4-BE49-F238E27FC236}">
                <a16:creationId xmlns:a16="http://schemas.microsoft.com/office/drawing/2014/main" id="{3A4ED2F0-55F7-424E-BE56-D5F26A376C26}"/>
              </a:ext>
            </a:extLst>
          </p:cNvPr>
          <p:cNvCxnSpPr>
            <a:cxnSpLocks/>
          </p:cNvCxnSpPr>
          <p:nvPr/>
        </p:nvCxnSpPr>
        <p:spPr>
          <a:xfrm>
            <a:off x="11935903" y="6527981"/>
            <a:ext cx="2840613" cy="0"/>
          </a:xfrm>
          <a:prstGeom prst="line">
            <a:avLst/>
          </a:prstGeom>
          <a:ln w="1270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Rechteck 174">
            <a:extLst>
              <a:ext uri="{FF2B5EF4-FFF2-40B4-BE49-F238E27FC236}">
                <a16:creationId xmlns:a16="http://schemas.microsoft.com/office/drawing/2014/main" id="{DDEA52BE-CF0A-4543-B2B0-28B725A09737}"/>
              </a:ext>
            </a:extLst>
          </p:cNvPr>
          <p:cNvSpPr/>
          <p:nvPr/>
        </p:nvSpPr>
        <p:spPr>
          <a:xfrm>
            <a:off x="14690554" y="6288107"/>
            <a:ext cx="401572" cy="31719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cxnSp>
        <p:nvCxnSpPr>
          <p:cNvPr id="192" name="Gerader Verbinder 191">
            <a:extLst>
              <a:ext uri="{FF2B5EF4-FFF2-40B4-BE49-F238E27FC236}">
                <a16:creationId xmlns:a16="http://schemas.microsoft.com/office/drawing/2014/main" id="{50A66300-A440-4807-AEC9-568093674BC2}"/>
              </a:ext>
            </a:extLst>
          </p:cNvPr>
          <p:cNvCxnSpPr>
            <a:cxnSpLocks/>
          </p:cNvCxnSpPr>
          <p:nvPr/>
        </p:nvCxnSpPr>
        <p:spPr>
          <a:xfrm>
            <a:off x="11920628" y="6465763"/>
            <a:ext cx="0" cy="1303790"/>
          </a:xfrm>
          <a:prstGeom prst="line">
            <a:avLst/>
          </a:prstGeom>
          <a:ln w="1270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Rechteck 196">
            <a:extLst>
              <a:ext uri="{FF2B5EF4-FFF2-40B4-BE49-F238E27FC236}">
                <a16:creationId xmlns:a16="http://schemas.microsoft.com/office/drawing/2014/main" id="{6109921D-F5F2-44D9-9966-EEA2B5498286}"/>
              </a:ext>
            </a:extLst>
          </p:cNvPr>
          <p:cNvSpPr/>
          <p:nvPr/>
        </p:nvSpPr>
        <p:spPr>
          <a:xfrm>
            <a:off x="11696335" y="6638067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 dirty="0"/>
          </a:p>
        </p:txBody>
      </p:sp>
      <p:sp>
        <p:nvSpPr>
          <p:cNvPr id="198" name="Rechteck 197">
            <a:extLst>
              <a:ext uri="{FF2B5EF4-FFF2-40B4-BE49-F238E27FC236}">
                <a16:creationId xmlns:a16="http://schemas.microsoft.com/office/drawing/2014/main" id="{7527E2EF-744B-41ED-9EBC-734170F688BB}"/>
              </a:ext>
            </a:extLst>
          </p:cNvPr>
          <p:cNvSpPr/>
          <p:nvPr/>
        </p:nvSpPr>
        <p:spPr>
          <a:xfrm>
            <a:off x="11702939" y="7135953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 dirty="0"/>
          </a:p>
        </p:txBody>
      </p:sp>
      <p:sp>
        <p:nvSpPr>
          <p:cNvPr id="199" name="Rechteck 198">
            <a:extLst>
              <a:ext uri="{FF2B5EF4-FFF2-40B4-BE49-F238E27FC236}">
                <a16:creationId xmlns:a16="http://schemas.microsoft.com/office/drawing/2014/main" id="{CF3A90CA-1EA5-4EB0-B74F-28A16587CE82}"/>
              </a:ext>
            </a:extLst>
          </p:cNvPr>
          <p:cNvSpPr/>
          <p:nvPr/>
        </p:nvSpPr>
        <p:spPr>
          <a:xfrm>
            <a:off x="11696335" y="7685856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 dirty="0"/>
          </a:p>
        </p:txBody>
      </p:sp>
      <p:sp>
        <p:nvSpPr>
          <p:cNvPr id="200" name="Rechteck 199">
            <a:extLst>
              <a:ext uri="{FF2B5EF4-FFF2-40B4-BE49-F238E27FC236}">
                <a16:creationId xmlns:a16="http://schemas.microsoft.com/office/drawing/2014/main" id="{AF8ABEB7-5250-49FE-A128-39B7C5501121}"/>
              </a:ext>
            </a:extLst>
          </p:cNvPr>
          <p:cNvSpPr/>
          <p:nvPr/>
        </p:nvSpPr>
        <p:spPr>
          <a:xfrm>
            <a:off x="11696335" y="8206680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 dirty="0"/>
          </a:p>
        </p:txBody>
      </p:sp>
      <p:sp>
        <p:nvSpPr>
          <p:cNvPr id="201" name="Rechteck 200">
            <a:extLst>
              <a:ext uri="{FF2B5EF4-FFF2-40B4-BE49-F238E27FC236}">
                <a16:creationId xmlns:a16="http://schemas.microsoft.com/office/drawing/2014/main" id="{0389DFA0-7733-4EA8-8DDE-2F9C18FA451C}"/>
              </a:ext>
            </a:extLst>
          </p:cNvPr>
          <p:cNvSpPr/>
          <p:nvPr/>
        </p:nvSpPr>
        <p:spPr>
          <a:xfrm>
            <a:off x="11702939" y="8704566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 dirty="0"/>
          </a:p>
        </p:txBody>
      </p:sp>
      <p:sp>
        <p:nvSpPr>
          <p:cNvPr id="202" name="Rechteck 201">
            <a:extLst>
              <a:ext uri="{FF2B5EF4-FFF2-40B4-BE49-F238E27FC236}">
                <a16:creationId xmlns:a16="http://schemas.microsoft.com/office/drawing/2014/main" id="{1EB46F6A-3FA0-476F-826A-65941EA6CDFB}"/>
              </a:ext>
            </a:extLst>
          </p:cNvPr>
          <p:cNvSpPr/>
          <p:nvPr/>
        </p:nvSpPr>
        <p:spPr>
          <a:xfrm>
            <a:off x="11696335" y="9256333"/>
            <a:ext cx="286752" cy="2108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 dirty="0"/>
          </a:p>
        </p:txBody>
      </p:sp>
      <p:sp>
        <p:nvSpPr>
          <p:cNvPr id="118" name="Textfeld 117">
            <a:extLst>
              <a:ext uri="{FF2B5EF4-FFF2-40B4-BE49-F238E27FC236}">
                <a16:creationId xmlns:a16="http://schemas.microsoft.com/office/drawing/2014/main" id="{F95383EB-2523-4F58-BC29-FE2151788A61}"/>
              </a:ext>
            </a:extLst>
          </p:cNvPr>
          <p:cNvSpPr txBox="1"/>
          <p:nvPr/>
        </p:nvSpPr>
        <p:spPr>
          <a:xfrm rot="18610729">
            <a:off x="12257334" y="12421938"/>
            <a:ext cx="22694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00" dirty="0"/>
              <a:t>Kurt-Körber-Naturgymnasium</a:t>
            </a:r>
          </a:p>
        </p:txBody>
      </p:sp>
      <p:sp>
        <p:nvSpPr>
          <p:cNvPr id="119" name="Rechteck 118">
            <a:extLst>
              <a:ext uri="{FF2B5EF4-FFF2-40B4-BE49-F238E27FC236}">
                <a16:creationId xmlns:a16="http://schemas.microsoft.com/office/drawing/2014/main" id="{45872A97-8B8E-4B8C-8A90-A60403C5869C}"/>
              </a:ext>
            </a:extLst>
          </p:cNvPr>
          <p:cNvSpPr/>
          <p:nvPr/>
        </p:nvSpPr>
        <p:spPr>
          <a:xfrm>
            <a:off x="12643650" y="13862620"/>
            <a:ext cx="164345" cy="163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120" name="Rechteck 119">
            <a:extLst>
              <a:ext uri="{FF2B5EF4-FFF2-40B4-BE49-F238E27FC236}">
                <a16:creationId xmlns:a16="http://schemas.microsoft.com/office/drawing/2014/main" id="{4F22DD00-D0E0-4A34-90F7-85DF77B17A47}"/>
              </a:ext>
            </a:extLst>
          </p:cNvPr>
          <p:cNvSpPr/>
          <p:nvPr/>
        </p:nvSpPr>
        <p:spPr>
          <a:xfrm rot="16200000">
            <a:off x="12132998" y="6352345"/>
            <a:ext cx="328306" cy="2059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 dirty="0"/>
          </a:p>
        </p:txBody>
      </p:sp>
      <p:sp>
        <p:nvSpPr>
          <p:cNvPr id="121" name="Rechteck 120">
            <a:extLst>
              <a:ext uri="{FF2B5EF4-FFF2-40B4-BE49-F238E27FC236}">
                <a16:creationId xmlns:a16="http://schemas.microsoft.com/office/drawing/2014/main" id="{43F3B9EA-8DC5-4F82-A38E-657731977222}"/>
              </a:ext>
            </a:extLst>
          </p:cNvPr>
          <p:cNvSpPr/>
          <p:nvPr/>
        </p:nvSpPr>
        <p:spPr>
          <a:xfrm rot="16200000">
            <a:off x="13690403" y="6346563"/>
            <a:ext cx="328306" cy="2059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86015C8-A7F3-4A45-90DF-E7669112366D}"/>
              </a:ext>
            </a:extLst>
          </p:cNvPr>
          <p:cNvSpPr/>
          <p:nvPr/>
        </p:nvSpPr>
        <p:spPr>
          <a:xfrm>
            <a:off x="18193050" y="6466907"/>
            <a:ext cx="440850" cy="25887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12</a:t>
            </a:r>
          </a:p>
        </p:txBody>
      </p:sp>
      <p:sp>
        <p:nvSpPr>
          <p:cNvPr id="129" name="Rechteck 128">
            <a:extLst>
              <a:ext uri="{FF2B5EF4-FFF2-40B4-BE49-F238E27FC236}">
                <a16:creationId xmlns:a16="http://schemas.microsoft.com/office/drawing/2014/main" id="{7C3928EB-1C57-419D-A4C5-64FDC92C3D93}"/>
              </a:ext>
            </a:extLst>
          </p:cNvPr>
          <p:cNvSpPr/>
          <p:nvPr/>
        </p:nvSpPr>
        <p:spPr>
          <a:xfrm>
            <a:off x="11900948" y="22064427"/>
            <a:ext cx="440850" cy="25887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14</a:t>
            </a:r>
          </a:p>
        </p:txBody>
      </p:sp>
      <p:sp>
        <p:nvSpPr>
          <p:cNvPr id="130" name="Rechteck 129">
            <a:extLst>
              <a:ext uri="{FF2B5EF4-FFF2-40B4-BE49-F238E27FC236}">
                <a16:creationId xmlns:a16="http://schemas.microsoft.com/office/drawing/2014/main" id="{52590C33-4BEF-4E06-A835-F438CF2AF8DD}"/>
              </a:ext>
            </a:extLst>
          </p:cNvPr>
          <p:cNvSpPr/>
          <p:nvPr/>
        </p:nvSpPr>
        <p:spPr>
          <a:xfrm>
            <a:off x="11352812" y="22057079"/>
            <a:ext cx="440850" cy="25887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13</a:t>
            </a:r>
          </a:p>
        </p:txBody>
      </p:sp>
      <p:sp>
        <p:nvSpPr>
          <p:cNvPr id="131" name="Rechteck 130">
            <a:extLst>
              <a:ext uri="{FF2B5EF4-FFF2-40B4-BE49-F238E27FC236}">
                <a16:creationId xmlns:a16="http://schemas.microsoft.com/office/drawing/2014/main" id="{728017D1-6019-4D6C-BB22-3D646BE67643}"/>
              </a:ext>
            </a:extLst>
          </p:cNvPr>
          <p:cNvSpPr/>
          <p:nvPr/>
        </p:nvSpPr>
        <p:spPr>
          <a:xfrm>
            <a:off x="12091662" y="7682115"/>
            <a:ext cx="440850" cy="25887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14</a:t>
            </a:r>
          </a:p>
        </p:txBody>
      </p:sp>
      <p:sp>
        <p:nvSpPr>
          <p:cNvPr id="132" name="Rechteck 131">
            <a:extLst>
              <a:ext uri="{FF2B5EF4-FFF2-40B4-BE49-F238E27FC236}">
                <a16:creationId xmlns:a16="http://schemas.microsoft.com/office/drawing/2014/main" id="{91ECAD26-F148-47E4-B16A-007BB657F6B9}"/>
              </a:ext>
            </a:extLst>
          </p:cNvPr>
          <p:cNvSpPr/>
          <p:nvPr/>
        </p:nvSpPr>
        <p:spPr>
          <a:xfrm>
            <a:off x="12086692" y="9236208"/>
            <a:ext cx="440850" cy="2588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0070C0"/>
                </a:solidFill>
              </a:rPr>
              <a:t>14</a:t>
            </a:r>
          </a:p>
        </p:txBody>
      </p:sp>
      <p:sp>
        <p:nvSpPr>
          <p:cNvPr id="134" name="Rechteck 133">
            <a:extLst>
              <a:ext uri="{FF2B5EF4-FFF2-40B4-BE49-F238E27FC236}">
                <a16:creationId xmlns:a16="http://schemas.microsoft.com/office/drawing/2014/main" id="{68D8FF55-0D72-4783-93F8-BC902B45162F}"/>
              </a:ext>
            </a:extLst>
          </p:cNvPr>
          <p:cNvSpPr/>
          <p:nvPr/>
        </p:nvSpPr>
        <p:spPr>
          <a:xfrm>
            <a:off x="14244282" y="10528196"/>
            <a:ext cx="440850" cy="2588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135" name="Rechteck 134">
            <a:extLst>
              <a:ext uri="{FF2B5EF4-FFF2-40B4-BE49-F238E27FC236}">
                <a16:creationId xmlns:a16="http://schemas.microsoft.com/office/drawing/2014/main" id="{05B74010-5A1E-4A68-B9F4-3CA08BE37BD8}"/>
              </a:ext>
            </a:extLst>
          </p:cNvPr>
          <p:cNvSpPr/>
          <p:nvPr/>
        </p:nvSpPr>
        <p:spPr>
          <a:xfrm>
            <a:off x="14260866" y="6925365"/>
            <a:ext cx="440850" cy="25887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13</a:t>
            </a:r>
          </a:p>
        </p:txBody>
      </p:sp>
      <p:sp>
        <p:nvSpPr>
          <p:cNvPr id="136" name="Rechteck 135">
            <a:extLst>
              <a:ext uri="{FF2B5EF4-FFF2-40B4-BE49-F238E27FC236}">
                <a16:creationId xmlns:a16="http://schemas.microsoft.com/office/drawing/2014/main" id="{EA625B40-7571-4B87-939A-F82C60333984}"/>
              </a:ext>
            </a:extLst>
          </p:cNvPr>
          <p:cNvSpPr/>
          <p:nvPr/>
        </p:nvSpPr>
        <p:spPr>
          <a:xfrm>
            <a:off x="14268743" y="6633212"/>
            <a:ext cx="440850" cy="2588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137" name="Rechteck 136">
            <a:extLst>
              <a:ext uri="{FF2B5EF4-FFF2-40B4-BE49-F238E27FC236}">
                <a16:creationId xmlns:a16="http://schemas.microsoft.com/office/drawing/2014/main" id="{A5C7F34A-10A6-46A3-9EF9-D99A670C881C}"/>
              </a:ext>
            </a:extLst>
          </p:cNvPr>
          <p:cNvSpPr/>
          <p:nvPr/>
        </p:nvSpPr>
        <p:spPr>
          <a:xfrm>
            <a:off x="14258582" y="7234237"/>
            <a:ext cx="440850" cy="2588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0070C0"/>
                </a:solidFill>
              </a:rPr>
              <a:t>14</a:t>
            </a:r>
          </a:p>
        </p:txBody>
      </p:sp>
      <p:sp>
        <p:nvSpPr>
          <p:cNvPr id="138" name="Rechteck 137">
            <a:extLst>
              <a:ext uri="{FF2B5EF4-FFF2-40B4-BE49-F238E27FC236}">
                <a16:creationId xmlns:a16="http://schemas.microsoft.com/office/drawing/2014/main" id="{B84B1902-EC2C-42D1-BD0D-41E8B41AC95F}"/>
              </a:ext>
            </a:extLst>
          </p:cNvPr>
          <p:cNvSpPr/>
          <p:nvPr/>
        </p:nvSpPr>
        <p:spPr>
          <a:xfrm>
            <a:off x="11972078" y="15560172"/>
            <a:ext cx="440850" cy="2588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00B050"/>
                </a:solidFill>
              </a:rPr>
              <a:t>13</a:t>
            </a:r>
          </a:p>
        </p:txBody>
      </p:sp>
      <p:sp>
        <p:nvSpPr>
          <p:cNvPr id="139" name="Rechteck 138">
            <a:extLst>
              <a:ext uri="{FF2B5EF4-FFF2-40B4-BE49-F238E27FC236}">
                <a16:creationId xmlns:a16="http://schemas.microsoft.com/office/drawing/2014/main" id="{DA3D01C9-2D33-472D-AD84-A2461FA98FFF}"/>
              </a:ext>
            </a:extLst>
          </p:cNvPr>
          <p:cNvSpPr/>
          <p:nvPr/>
        </p:nvSpPr>
        <p:spPr>
          <a:xfrm>
            <a:off x="16127195" y="15034720"/>
            <a:ext cx="440850" cy="2588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0070C0"/>
                </a:solidFill>
              </a:rPr>
              <a:t>14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4EB20FC1-11B1-48BA-BBFE-46E7A02ABD1C}"/>
              </a:ext>
            </a:extLst>
          </p:cNvPr>
          <p:cNvSpPr txBox="1"/>
          <p:nvPr/>
        </p:nvSpPr>
        <p:spPr>
          <a:xfrm>
            <a:off x="6732766" y="11624260"/>
            <a:ext cx="1252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bg1">
                    <a:lumMod val="50000"/>
                  </a:schemeClr>
                </a:solidFill>
              </a:rPr>
              <a:t>Vierden</a:t>
            </a:r>
          </a:p>
        </p:txBody>
      </p:sp>
      <p:sp>
        <p:nvSpPr>
          <p:cNvPr id="140" name="Textfeld 139">
            <a:extLst>
              <a:ext uri="{FF2B5EF4-FFF2-40B4-BE49-F238E27FC236}">
                <a16:creationId xmlns:a16="http://schemas.microsoft.com/office/drawing/2014/main" id="{859157AB-F63C-4A68-8610-28668807BF66}"/>
              </a:ext>
            </a:extLst>
          </p:cNvPr>
          <p:cNvSpPr txBox="1"/>
          <p:nvPr/>
        </p:nvSpPr>
        <p:spPr>
          <a:xfrm>
            <a:off x="6732766" y="6758099"/>
            <a:ext cx="1884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bg1">
                    <a:lumMod val="50000"/>
                  </a:schemeClr>
                </a:solidFill>
              </a:rPr>
              <a:t>Rothenburg</a:t>
            </a:r>
          </a:p>
        </p:txBody>
      </p:sp>
      <p:sp>
        <p:nvSpPr>
          <p:cNvPr id="144" name="Textfeld 143">
            <a:extLst>
              <a:ext uri="{FF2B5EF4-FFF2-40B4-BE49-F238E27FC236}">
                <a16:creationId xmlns:a16="http://schemas.microsoft.com/office/drawing/2014/main" id="{E87D77C6-459F-4768-A340-0EAB24D43F94}"/>
              </a:ext>
            </a:extLst>
          </p:cNvPr>
          <p:cNvSpPr txBox="1"/>
          <p:nvPr/>
        </p:nvSpPr>
        <p:spPr>
          <a:xfrm>
            <a:off x="18378264" y="7969891"/>
            <a:ext cx="1884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bg1">
                    <a:lumMod val="50000"/>
                  </a:schemeClr>
                </a:solidFill>
              </a:rPr>
              <a:t>Partenen</a:t>
            </a:r>
          </a:p>
        </p:txBody>
      </p:sp>
      <p:sp>
        <p:nvSpPr>
          <p:cNvPr id="146" name="Textfeld 145">
            <a:extLst>
              <a:ext uri="{FF2B5EF4-FFF2-40B4-BE49-F238E27FC236}">
                <a16:creationId xmlns:a16="http://schemas.microsoft.com/office/drawing/2014/main" id="{A30B8CAB-84FE-49F9-8A0E-A2B60F1EB8F9}"/>
              </a:ext>
            </a:extLst>
          </p:cNvPr>
          <p:cNvSpPr txBox="1"/>
          <p:nvPr/>
        </p:nvSpPr>
        <p:spPr>
          <a:xfrm>
            <a:off x="18504349" y="11540277"/>
            <a:ext cx="1884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bg1">
                    <a:lumMod val="50000"/>
                  </a:schemeClr>
                </a:solidFill>
              </a:rPr>
              <a:t>Nesselwang</a:t>
            </a:r>
          </a:p>
        </p:txBody>
      </p:sp>
      <p:sp>
        <p:nvSpPr>
          <p:cNvPr id="149" name="Textfeld 148">
            <a:extLst>
              <a:ext uri="{FF2B5EF4-FFF2-40B4-BE49-F238E27FC236}">
                <a16:creationId xmlns:a16="http://schemas.microsoft.com/office/drawing/2014/main" id="{0CF8B2C1-9351-4D86-9598-C71F246404DE}"/>
              </a:ext>
            </a:extLst>
          </p:cNvPr>
          <p:cNvSpPr txBox="1"/>
          <p:nvPr/>
        </p:nvSpPr>
        <p:spPr>
          <a:xfrm>
            <a:off x="6727847" y="16053448"/>
            <a:ext cx="16158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bg1">
                    <a:lumMod val="50000"/>
                  </a:schemeClr>
                </a:solidFill>
              </a:rPr>
              <a:t>Kirchdorf</a:t>
            </a:r>
          </a:p>
        </p:txBody>
      </p:sp>
      <p:sp>
        <p:nvSpPr>
          <p:cNvPr id="151" name="Textfeld 150">
            <a:extLst>
              <a:ext uri="{FF2B5EF4-FFF2-40B4-BE49-F238E27FC236}">
                <a16:creationId xmlns:a16="http://schemas.microsoft.com/office/drawing/2014/main" id="{5E3EE6A1-05D1-4A61-A269-DA514B3E0D8F}"/>
              </a:ext>
            </a:extLst>
          </p:cNvPr>
          <p:cNvSpPr txBox="1"/>
          <p:nvPr/>
        </p:nvSpPr>
        <p:spPr>
          <a:xfrm>
            <a:off x="6756033" y="19796473"/>
            <a:ext cx="2683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bg1">
                    <a:lumMod val="50000"/>
                  </a:schemeClr>
                </a:solidFill>
              </a:rPr>
              <a:t>Steinkirchen</a:t>
            </a:r>
          </a:p>
        </p:txBody>
      </p:sp>
      <p:sp>
        <p:nvSpPr>
          <p:cNvPr id="168" name="Rechteck 167">
            <a:extLst>
              <a:ext uri="{FF2B5EF4-FFF2-40B4-BE49-F238E27FC236}">
                <a16:creationId xmlns:a16="http://schemas.microsoft.com/office/drawing/2014/main" id="{2CD1D42C-97E5-4D6C-B68E-DA6303CCD845}"/>
              </a:ext>
            </a:extLst>
          </p:cNvPr>
          <p:cNvSpPr/>
          <p:nvPr/>
        </p:nvSpPr>
        <p:spPr>
          <a:xfrm>
            <a:off x="12082846" y="11347308"/>
            <a:ext cx="440850" cy="25887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12</a:t>
            </a:r>
          </a:p>
        </p:txBody>
      </p:sp>
      <p:sp>
        <p:nvSpPr>
          <p:cNvPr id="169" name="Rechteck 168">
            <a:extLst>
              <a:ext uri="{FF2B5EF4-FFF2-40B4-BE49-F238E27FC236}">
                <a16:creationId xmlns:a16="http://schemas.microsoft.com/office/drawing/2014/main" id="{28F60F8E-87F4-4DA3-B8EA-20131378DFD8}"/>
              </a:ext>
            </a:extLst>
          </p:cNvPr>
          <p:cNvSpPr/>
          <p:nvPr/>
        </p:nvSpPr>
        <p:spPr>
          <a:xfrm>
            <a:off x="12562010" y="11344264"/>
            <a:ext cx="440850" cy="2588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00B050"/>
                </a:solidFill>
              </a:rPr>
              <a:t>13</a:t>
            </a:r>
          </a:p>
        </p:txBody>
      </p:sp>
      <p:cxnSp>
        <p:nvCxnSpPr>
          <p:cNvPr id="174" name="Gerader Verbinder 173">
            <a:extLst>
              <a:ext uri="{FF2B5EF4-FFF2-40B4-BE49-F238E27FC236}">
                <a16:creationId xmlns:a16="http://schemas.microsoft.com/office/drawing/2014/main" id="{A1F6BA32-8F24-4353-A5E5-71775E1A7FD3}"/>
              </a:ext>
            </a:extLst>
          </p:cNvPr>
          <p:cNvCxnSpPr>
            <a:cxnSpLocks/>
          </p:cNvCxnSpPr>
          <p:nvPr/>
        </p:nvCxnSpPr>
        <p:spPr>
          <a:xfrm>
            <a:off x="15103304" y="6369192"/>
            <a:ext cx="3009944" cy="0"/>
          </a:xfrm>
          <a:prstGeom prst="line">
            <a:avLst/>
          </a:prstGeom>
          <a:ln w="12700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Rechteck 175">
            <a:extLst>
              <a:ext uri="{FF2B5EF4-FFF2-40B4-BE49-F238E27FC236}">
                <a16:creationId xmlns:a16="http://schemas.microsoft.com/office/drawing/2014/main" id="{B4F27B20-2787-4F12-85F8-8293D10D2A6C}"/>
              </a:ext>
            </a:extLst>
          </p:cNvPr>
          <p:cNvSpPr/>
          <p:nvPr/>
        </p:nvSpPr>
        <p:spPr>
          <a:xfrm rot="16200000">
            <a:off x="15981804" y="6346563"/>
            <a:ext cx="328306" cy="2059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 dirty="0"/>
          </a:p>
        </p:txBody>
      </p:sp>
      <p:sp>
        <p:nvSpPr>
          <p:cNvPr id="177" name="Rechteck 176">
            <a:extLst>
              <a:ext uri="{FF2B5EF4-FFF2-40B4-BE49-F238E27FC236}">
                <a16:creationId xmlns:a16="http://schemas.microsoft.com/office/drawing/2014/main" id="{BBD1BB78-24A8-463E-8470-DFA6B921985E}"/>
              </a:ext>
            </a:extLst>
          </p:cNvPr>
          <p:cNvSpPr/>
          <p:nvPr/>
        </p:nvSpPr>
        <p:spPr>
          <a:xfrm rot="16200000">
            <a:off x="16883553" y="6347700"/>
            <a:ext cx="328306" cy="2059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 dirty="0"/>
          </a:p>
        </p:txBody>
      </p:sp>
      <p:sp>
        <p:nvSpPr>
          <p:cNvPr id="178" name="Rechteck 177">
            <a:extLst>
              <a:ext uri="{FF2B5EF4-FFF2-40B4-BE49-F238E27FC236}">
                <a16:creationId xmlns:a16="http://schemas.microsoft.com/office/drawing/2014/main" id="{A13668E5-6F8F-4C2F-93F5-5A3ED12134A7}"/>
              </a:ext>
            </a:extLst>
          </p:cNvPr>
          <p:cNvSpPr/>
          <p:nvPr/>
        </p:nvSpPr>
        <p:spPr>
          <a:xfrm rot="16200000">
            <a:off x="17864185" y="6347700"/>
            <a:ext cx="328306" cy="2059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350" dirty="0"/>
          </a:p>
        </p:txBody>
      </p:sp>
      <p:sp>
        <p:nvSpPr>
          <p:cNvPr id="182" name="Rechteck 181">
            <a:extLst>
              <a:ext uri="{FF2B5EF4-FFF2-40B4-BE49-F238E27FC236}">
                <a16:creationId xmlns:a16="http://schemas.microsoft.com/office/drawing/2014/main" id="{732551C7-4531-43A2-AC5D-B9ED4D84D04B}"/>
              </a:ext>
            </a:extLst>
          </p:cNvPr>
          <p:cNvSpPr/>
          <p:nvPr/>
        </p:nvSpPr>
        <p:spPr>
          <a:xfrm>
            <a:off x="18193050" y="6174938"/>
            <a:ext cx="440850" cy="2588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00B050"/>
                </a:solidFill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766622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3" name="Gerader Verbinder 222">
            <a:extLst>
              <a:ext uri="{FF2B5EF4-FFF2-40B4-BE49-F238E27FC236}">
                <a16:creationId xmlns:a16="http://schemas.microsoft.com/office/drawing/2014/main" id="{5835E3EF-7B41-4773-ADE7-C912B4A1BEE1}"/>
              </a:ext>
            </a:extLst>
          </p:cNvPr>
          <p:cNvCxnSpPr>
            <a:cxnSpLocks/>
            <a:endCxn id="275" idx="2"/>
          </p:cNvCxnSpPr>
          <p:nvPr/>
        </p:nvCxnSpPr>
        <p:spPr>
          <a:xfrm>
            <a:off x="2032271" y="22331425"/>
            <a:ext cx="13535416" cy="3958"/>
          </a:xfrm>
          <a:prstGeom prst="line">
            <a:avLst/>
          </a:prstGeom>
          <a:ln w="1270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Gerader Verbinder 220">
            <a:extLst>
              <a:ext uri="{FF2B5EF4-FFF2-40B4-BE49-F238E27FC236}">
                <a16:creationId xmlns:a16="http://schemas.microsoft.com/office/drawing/2014/main" id="{653593F1-E837-41E3-A0B0-D122D182017F}"/>
              </a:ext>
            </a:extLst>
          </p:cNvPr>
          <p:cNvCxnSpPr>
            <a:cxnSpLocks/>
            <a:endCxn id="222" idx="0"/>
          </p:cNvCxnSpPr>
          <p:nvPr/>
        </p:nvCxnSpPr>
        <p:spPr>
          <a:xfrm flipV="1">
            <a:off x="2114349" y="22580364"/>
            <a:ext cx="5778095" cy="15240"/>
          </a:xfrm>
          <a:prstGeom prst="line">
            <a:avLst/>
          </a:prstGeom>
          <a:ln w="1270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Gerader Verbinder 219">
            <a:extLst>
              <a:ext uri="{FF2B5EF4-FFF2-40B4-BE49-F238E27FC236}">
                <a16:creationId xmlns:a16="http://schemas.microsoft.com/office/drawing/2014/main" id="{98A73260-18CF-4D60-B6BA-E40CA9A354DD}"/>
              </a:ext>
            </a:extLst>
          </p:cNvPr>
          <p:cNvCxnSpPr>
            <a:cxnSpLocks/>
          </p:cNvCxnSpPr>
          <p:nvPr/>
        </p:nvCxnSpPr>
        <p:spPr>
          <a:xfrm>
            <a:off x="3204008" y="22085300"/>
            <a:ext cx="7058976" cy="0"/>
          </a:xfrm>
          <a:prstGeom prst="line">
            <a:avLst/>
          </a:prstGeom>
          <a:ln w="1270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Gerader Verbinder 216">
            <a:extLst>
              <a:ext uri="{FF2B5EF4-FFF2-40B4-BE49-F238E27FC236}">
                <a16:creationId xmlns:a16="http://schemas.microsoft.com/office/drawing/2014/main" id="{D42F2B4E-66D4-4214-922D-913FF6B24B28}"/>
              </a:ext>
            </a:extLst>
          </p:cNvPr>
          <p:cNvCxnSpPr>
            <a:cxnSpLocks/>
          </p:cNvCxnSpPr>
          <p:nvPr/>
        </p:nvCxnSpPr>
        <p:spPr>
          <a:xfrm>
            <a:off x="2019571" y="21853029"/>
            <a:ext cx="8331169" cy="11291"/>
          </a:xfrm>
          <a:prstGeom prst="line">
            <a:avLst/>
          </a:prstGeom>
          <a:ln w="1270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Gerader Verbinder 215">
            <a:extLst>
              <a:ext uri="{FF2B5EF4-FFF2-40B4-BE49-F238E27FC236}">
                <a16:creationId xmlns:a16="http://schemas.microsoft.com/office/drawing/2014/main" id="{005EAEAE-B241-49DB-9D84-46349C58CFB5}"/>
              </a:ext>
            </a:extLst>
          </p:cNvPr>
          <p:cNvCxnSpPr>
            <a:cxnSpLocks/>
          </p:cNvCxnSpPr>
          <p:nvPr/>
        </p:nvCxnSpPr>
        <p:spPr>
          <a:xfrm>
            <a:off x="3204008" y="22816185"/>
            <a:ext cx="7196956" cy="0"/>
          </a:xfrm>
          <a:prstGeom prst="line">
            <a:avLst/>
          </a:prstGeom>
          <a:ln w="1270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Gerader Verbinder 211">
            <a:extLst>
              <a:ext uri="{FF2B5EF4-FFF2-40B4-BE49-F238E27FC236}">
                <a16:creationId xmlns:a16="http://schemas.microsoft.com/office/drawing/2014/main" id="{4D1F8F57-6960-41DD-A9FC-BC4CBAD38A1D}"/>
              </a:ext>
            </a:extLst>
          </p:cNvPr>
          <p:cNvCxnSpPr>
            <a:cxnSpLocks/>
          </p:cNvCxnSpPr>
          <p:nvPr/>
        </p:nvCxnSpPr>
        <p:spPr>
          <a:xfrm>
            <a:off x="2006871" y="21654909"/>
            <a:ext cx="12128247" cy="14138"/>
          </a:xfrm>
          <a:prstGeom prst="line">
            <a:avLst/>
          </a:prstGeom>
          <a:ln w="1270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Gerader Verbinder 210">
            <a:extLst>
              <a:ext uri="{FF2B5EF4-FFF2-40B4-BE49-F238E27FC236}">
                <a16:creationId xmlns:a16="http://schemas.microsoft.com/office/drawing/2014/main" id="{B6896F3C-1011-4998-8A4C-0014410E98D7}"/>
              </a:ext>
            </a:extLst>
          </p:cNvPr>
          <p:cNvCxnSpPr>
            <a:cxnSpLocks/>
          </p:cNvCxnSpPr>
          <p:nvPr/>
        </p:nvCxnSpPr>
        <p:spPr>
          <a:xfrm>
            <a:off x="2006871" y="21439009"/>
            <a:ext cx="12128247" cy="14138"/>
          </a:xfrm>
          <a:prstGeom prst="line">
            <a:avLst/>
          </a:prstGeom>
          <a:ln w="1270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Gerader Verbinder 209">
            <a:extLst>
              <a:ext uri="{FF2B5EF4-FFF2-40B4-BE49-F238E27FC236}">
                <a16:creationId xmlns:a16="http://schemas.microsoft.com/office/drawing/2014/main" id="{B1D53267-4255-4652-B84C-12BF696921FF}"/>
              </a:ext>
            </a:extLst>
          </p:cNvPr>
          <p:cNvCxnSpPr>
            <a:cxnSpLocks/>
          </p:cNvCxnSpPr>
          <p:nvPr/>
        </p:nvCxnSpPr>
        <p:spPr>
          <a:xfrm flipV="1">
            <a:off x="2006871" y="21222430"/>
            <a:ext cx="5153317" cy="25400"/>
          </a:xfrm>
          <a:prstGeom prst="line">
            <a:avLst/>
          </a:prstGeom>
          <a:ln w="1270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Gerader Verbinder 204">
            <a:extLst>
              <a:ext uri="{FF2B5EF4-FFF2-40B4-BE49-F238E27FC236}">
                <a16:creationId xmlns:a16="http://schemas.microsoft.com/office/drawing/2014/main" id="{77C23D39-C505-4BFB-A7B7-A95EDD7682D0}"/>
              </a:ext>
            </a:extLst>
          </p:cNvPr>
          <p:cNvCxnSpPr>
            <a:cxnSpLocks/>
          </p:cNvCxnSpPr>
          <p:nvPr/>
        </p:nvCxnSpPr>
        <p:spPr>
          <a:xfrm>
            <a:off x="2025563" y="20462971"/>
            <a:ext cx="5077027" cy="0"/>
          </a:xfrm>
          <a:prstGeom prst="line">
            <a:avLst/>
          </a:prstGeom>
          <a:ln w="1270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Gerader Verbinder 203">
            <a:extLst>
              <a:ext uri="{FF2B5EF4-FFF2-40B4-BE49-F238E27FC236}">
                <a16:creationId xmlns:a16="http://schemas.microsoft.com/office/drawing/2014/main" id="{44D14B6A-12BF-40FB-BA61-A46129E324A8}"/>
              </a:ext>
            </a:extLst>
          </p:cNvPr>
          <p:cNvCxnSpPr>
            <a:cxnSpLocks/>
          </p:cNvCxnSpPr>
          <p:nvPr/>
        </p:nvCxnSpPr>
        <p:spPr>
          <a:xfrm>
            <a:off x="2019571" y="20297871"/>
            <a:ext cx="9788636" cy="0"/>
          </a:xfrm>
          <a:prstGeom prst="line">
            <a:avLst/>
          </a:prstGeom>
          <a:ln w="1270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Gerader Verbinder 202">
            <a:extLst>
              <a:ext uri="{FF2B5EF4-FFF2-40B4-BE49-F238E27FC236}">
                <a16:creationId xmlns:a16="http://schemas.microsoft.com/office/drawing/2014/main" id="{3264245D-1CFE-44EB-B667-93FE7E91D592}"/>
              </a:ext>
            </a:extLst>
          </p:cNvPr>
          <p:cNvCxnSpPr>
            <a:cxnSpLocks/>
          </p:cNvCxnSpPr>
          <p:nvPr/>
        </p:nvCxnSpPr>
        <p:spPr>
          <a:xfrm>
            <a:off x="2032271" y="20118209"/>
            <a:ext cx="13550170" cy="0"/>
          </a:xfrm>
          <a:prstGeom prst="line">
            <a:avLst/>
          </a:prstGeom>
          <a:ln w="1270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r Verbinder 135">
            <a:extLst>
              <a:ext uri="{FF2B5EF4-FFF2-40B4-BE49-F238E27FC236}">
                <a16:creationId xmlns:a16="http://schemas.microsoft.com/office/drawing/2014/main" id="{986260C9-359C-4A11-9372-559EEC7198B9}"/>
              </a:ext>
            </a:extLst>
          </p:cNvPr>
          <p:cNvCxnSpPr>
            <a:cxnSpLocks/>
          </p:cNvCxnSpPr>
          <p:nvPr/>
        </p:nvCxnSpPr>
        <p:spPr>
          <a:xfrm>
            <a:off x="2385812" y="13332394"/>
            <a:ext cx="11875571" cy="6356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Gerader Verbinder 162">
            <a:extLst>
              <a:ext uri="{FF2B5EF4-FFF2-40B4-BE49-F238E27FC236}">
                <a16:creationId xmlns:a16="http://schemas.microsoft.com/office/drawing/2014/main" id="{AD0A0CF8-A33D-48CB-9B09-226C7BB34505}"/>
              </a:ext>
            </a:extLst>
          </p:cNvPr>
          <p:cNvCxnSpPr>
            <a:cxnSpLocks/>
          </p:cNvCxnSpPr>
          <p:nvPr/>
        </p:nvCxnSpPr>
        <p:spPr>
          <a:xfrm>
            <a:off x="2209830" y="12665998"/>
            <a:ext cx="12314322" cy="2049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Gerader Verbinder 160">
            <a:extLst>
              <a:ext uri="{FF2B5EF4-FFF2-40B4-BE49-F238E27FC236}">
                <a16:creationId xmlns:a16="http://schemas.microsoft.com/office/drawing/2014/main" id="{1B9268B7-3701-4E73-80AC-075CA9D97537}"/>
              </a:ext>
            </a:extLst>
          </p:cNvPr>
          <p:cNvCxnSpPr>
            <a:cxnSpLocks/>
          </p:cNvCxnSpPr>
          <p:nvPr/>
        </p:nvCxnSpPr>
        <p:spPr>
          <a:xfrm>
            <a:off x="3602674" y="12572756"/>
            <a:ext cx="8239488" cy="0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Gerader Verbinder 159">
            <a:extLst>
              <a:ext uri="{FF2B5EF4-FFF2-40B4-BE49-F238E27FC236}">
                <a16:creationId xmlns:a16="http://schemas.microsoft.com/office/drawing/2014/main" id="{81D9F8DE-8685-4DFF-AA3B-0DD2154EBC97}"/>
              </a:ext>
            </a:extLst>
          </p:cNvPr>
          <p:cNvCxnSpPr>
            <a:cxnSpLocks/>
          </p:cNvCxnSpPr>
          <p:nvPr/>
        </p:nvCxnSpPr>
        <p:spPr>
          <a:xfrm>
            <a:off x="2372962" y="11951122"/>
            <a:ext cx="13627001" cy="0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Gerader Verbinder 158">
            <a:extLst>
              <a:ext uri="{FF2B5EF4-FFF2-40B4-BE49-F238E27FC236}">
                <a16:creationId xmlns:a16="http://schemas.microsoft.com/office/drawing/2014/main" id="{7C4AA0EE-6A9D-46B9-A7A4-591841B0244F}"/>
              </a:ext>
            </a:extLst>
          </p:cNvPr>
          <p:cNvCxnSpPr>
            <a:cxnSpLocks/>
          </p:cNvCxnSpPr>
          <p:nvPr/>
        </p:nvCxnSpPr>
        <p:spPr>
          <a:xfrm>
            <a:off x="2374240" y="11766894"/>
            <a:ext cx="5806820" cy="0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Gerader Verbinder 157">
            <a:extLst>
              <a:ext uri="{FF2B5EF4-FFF2-40B4-BE49-F238E27FC236}">
                <a16:creationId xmlns:a16="http://schemas.microsoft.com/office/drawing/2014/main" id="{4ACC73CF-8F42-4415-B143-70314077BE3C}"/>
              </a:ext>
            </a:extLst>
          </p:cNvPr>
          <p:cNvCxnSpPr>
            <a:cxnSpLocks/>
          </p:cNvCxnSpPr>
          <p:nvPr/>
        </p:nvCxnSpPr>
        <p:spPr>
          <a:xfrm>
            <a:off x="2332024" y="11548141"/>
            <a:ext cx="9510139" cy="0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Gerader Verbinder 129">
            <a:extLst>
              <a:ext uri="{FF2B5EF4-FFF2-40B4-BE49-F238E27FC236}">
                <a16:creationId xmlns:a16="http://schemas.microsoft.com/office/drawing/2014/main" id="{6AE6A276-F4E1-43CE-A24D-0445EEAB5569}"/>
              </a:ext>
            </a:extLst>
          </p:cNvPr>
          <p:cNvCxnSpPr>
            <a:cxnSpLocks/>
            <a:endCxn id="403" idx="2"/>
          </p:cNvCxnSpPr>
          <p:nvPr/>
        </p:nvCxnSpPr>
        <p:spPr>
          <a:xfrm flipV="1">
            <a:off x="2385661" y="12346524"/>
            <a:ext cx="16334480" cy="10740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Gerader Verbinder 125">
            <a:extLst>
              <a:ext uri="{FF2B5EF4-FFF2-40B4-BE49-F238E27FC236}">
                <a16:creationId xmlns:a16="http://schemas.microsoft.com/office/drawing/2014/main" id="{46B033CA-7E94-426A-BA10-3283AB84D896}"/>
              </a:ext>
            </a:extLst>
          </p:cNvPr>
          <p:cNvCxnSpPr>
            <a:cxnSpLocks/>
          </p:cNvCxnSpPr>
          <p:nvPr/>
        </p:nvCxnSpPr>
        <p:spPr>
          <a:xfrm>
            <a:off x="2353792" y="12157874"/>
            <a:ext cx="9510139" cy="0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Gerader Verbinder 124">
            <a:extLst>
              <a:ext uri="{FF2B5EF4-FFF2-40B4-BE49-F238E27FC236}">
                <a16:creationId xmlns:a16="http://schemas.microsoft.com/office/drawing/2014/main" id="{2A63ED75-7EF9-4B5C-A80F-188C190BDAB6}"/>
              </a:ext>
            </a:extLst>
          </p:cNvPr>
          <p:cNvCxnSpPr>
            <a:cxnSpLocks/>
          </p:cNvCxnSpPr>
          <p:nvPr/>
        </p:nvCxnSpPr>
        <p:spPr>
          <a:xfrm flipV="1">
            <a:off x="2353791" y="11355836"/>
            <a:ext cx="16375171" cy="3038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Gerader Verbinder 123">
            <a:extLst>
              <a:ext uri="{FF2B5EF4-FFF2-40B4-BE49-F238E27FC236}">
                <a16:creationId xmlns:a16="http://schemas.microsoft.com/office/drawing/2014/main" id="{6A9179B4-1DFC-416B-BCEF-9E56F23276E0}"/>
              </a:ext>
            </a:extLst>
          </p:cNvPr>
          <p:cNvCxnSpPr>
            <a:cxnSpLocks/>
          </p:cNvCxnSpPr>
          <p:nvPr/>
        </p:nvCxnSpPr>
        <p:spPr>
          <a:xfrm>
            <a:off x="2353791" y="11148949"/>
            <a:ext cx="18037012" cy="0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Gerader Verbinder 122">
            <a:extLst>
              <a:ext uri="{FF2B5EF4-FFF2-40B4-BE49-F238E27FC236}">
                <a16:creationId xmlns:a16="http://schemas.microsoft.com/office/drawing/2014/main" id="{8E21797A-D9BC-4105-A0C8-4DD680FBD13B}"/>
              </a:ext>
            </a:extLst>
          </p:cNvPr>
          <p:cNvCxnSpPr>
            <a:cxnSpLocks/>
          </p:cNvCxnSpPr>
          <p:nvPr/>
        </p:nvCxnSpPr>
        <p:spPr>
          <a:xfrm>
            <a:off x="2332024" y="10941394"/>
            <a:ext cx="5898031" cy="0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Gerader Verbinder 121">
            <a:extLst>
              <a:ext uri="{FF2B5EF4-FFF2-40B4-BE49-F238E27FC236}">
                <a16:creationId xmlns:a16="http://schemas.microsoft.com/office/drawing/2014/main" id="{393ECCA4-8087-4393-9E65-250853877422}"/>
              </a:ext>
            </a:extLst>
          </p:cNvPr>
          <p:cNvCxnSpPr>
            <a:cxnSpLocks/>
          </p:cNvCxnSpPr>
          <p:nvPr/>
        </p:nvCxnSpPr>
        <p:spPr>
          <a:xfrm>
            <a:off x="2353792" y="10716424"/>
            <a:ext cx="9510139" cy="0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Gerader Verbinder 64">
            <a:extLst>
              <a:ext uri="{FF2B5EF4-FFF2-40B4-BE49-F238E27FC236}">
                <a16:creationId xmlns:a16="http://schemas.microsoft.com/office/drawing/2014/main" id="{05435ADA-3455-4E4D-9552-7FF1B7CFDA38}"/>
              </a:ext>
            </a:extLst>
          </p:cNvPr>
          <p:cNvCxnSpPr>
            <a:cxnSpLocks/>
          </p:cNvCxnSpPr>
          <p:nvPr/>
        </p:nvCxnSpPr>
        <p:spPr>
          <a:xfrm flipV="1">
            <a:off x="6950444" y="5598663"/>
            <a:ext cx="6421103" cy="27605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r Verbinder 59">
            <a:extLst>
              <a:ext uri="{FF2B5EF4-FFF2-40B4-BE49-F238E27FC236}">
                <a16:creationId xmlns:a16="http://schemas.microsoft.com/office/drawing/2014/main" id="{8AC3492F-086D-4AC0-9EA9-83F804D4C368}"/>
              </a:ext>
            </a:extLst>
          </p:cNvPr>
          <p:cNvCxnSpPr>
            <a:cxnSpLocks/>
          </p:cNvCxnSpPr>
          <p:nvPr/>
        </p:nvCxnSpPr>
        <p:spPr>
          <a:xfrm>
            <a:off x="2230640" y="5376405"/>
            <a:ext cx="11380879" cy="0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CA25A2B1-1503-4848-8B44-7A217A913F4D}"/>
              </a:ext>
            </a:extLst>
          </p:cNvPr>
          <p:cNvCxnSpPr>
            <a:cxnSpLocks/>
          </p:cNvCxnSpPr>
          <p:nvPr/>
        </p:nvCxnSpPr>
        <p:spPr>
          <a:xfrm>
            <a:off x="2209830" y="4390719"/>
            <a:ext cx="13790133" cy="0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C9A9C0C3-ADC0-4789-9B0F-CCB589F013A6}"/>
              </a:ext>
            </a:extLst>
          </p:cNvPr>
          <p:cNvCxnSpPr>
            <a:cxnSpLocks/>
          </p:cNvCxnSpPr>
          <p:nvPr/>
        </p:nvCxnSpPr>
        <p:spPr>
          <a:xfrm>
            <a:off x="2209830" y="4624783"/>
            <a:ext cx="11380879" cy="0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F7DFA16E-A165-4E53-930B-EC3B0C5D09BF}"/>
              </a:ext>
            </a:extLst>
          </p:cNvPr>
          <p:cNvCxnSpPr>
            <a:cxnSpLocks/>
          </p:cNvCxnSpPr>
          <p:nvPr/>
        </p:nvCxnSpPr>
        <p:spPr>
          <a:xfrm>
            <a:off x="2270651" y="5142435"/>
            <a:ext cx="8803477" cy="0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73CCE516-67DF-4565-887A-57B794CE54F7}"/>
              </a:ext>
            </a:extLst>
          </p:cNvPr>
          <p:cNvCxnSpPr>
            <a:cxnSpLocks/>
          </p:cNvCxnSpPr>
          <p:nvPr/>
        </p:nvCxnSpPr>
        <p:spPr>
          <a:xfrm>
            <a:off x="2198260" y="4871580"/>
            <a:ext cx="8064724" cy="0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hteck 5">
            <a:extLst>
              <a:ext uri="{FF2B5EF4-FFF2-40B4-BE49-F238E27FC236}">
                <a16:creationId xmlns:a16="http://schemas.microsoft.com/office/drawing/2014/main" id="{D98A6AFB-F63A-425E-B274-0E94FC96E36F}"/>
              </a:ext>
            </a:extLst>
          </p:cNvPr>
          <p:cNvSpPr/>
          <p:nvPr/>
        </p:nvSpPr>
        <p:spPr>
          <a:xfrm rot="16200000">
            <a:off x="1654148" y="4754823"/>
            <a:ext cx="1276841" cy="239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B86D7BC9-DF1A-4EBE-9E5E-94E5135155F9}"/>
              </a:ext>
            </a:extLst>
          </p:cNvPr>
          <p:cNvSpPr/>
          <p:nvPr/>
        </p:nvSpPr>
        <p:spPr>
          <a:xfrm rot="16200000">
            <a:off x="2444182" y="4751712"/>
            <a:ext cx="1283062" cy="239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BCF2A154-CD6D-4611-BEA2-50A232688B62}"/>
              </a:ext>
            </a:extLst>
          </p:cNvPr>
          <p:cNvSpPr/>
          <p:nvPr/>
        </p:nvSpPr>
        <p:spPr>
          <a:xfrm rot="16200000">
            <a:off x="3237327" y="4751712"/>
            <a:ext cx="1283062" cy="239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D097708A-E147-47E2-89AF-040FA1A9878F}"/>
              </a:ext>
            </a:extLst>
          </p:cNvPr>
          <p:cNvSpPr/>
          <p:nvPr/>
        </p:nvSpPr>
        <p:spPr>
          <a:xfrm rot="16200000">
            <a:off x="6328971" y="4845417"/>
            <a:ext cx="1482914" cy="239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5248C11E-EF85-49F0-98D1-B16569AEA03F}"/>
              </a:ext>
            </a:extLst>
          </p:cNvPr>
          <p:cNvSpPr/>
          <p:nvPr/>
        </p:nvSpPr>
        <p:spPr>
          <a:xfrm rot="16200000">
            <a:off x="7160082" y="4851638"/>
            <a:ext cx="1482914" cy="239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57D29CD5-1F1E-4DA4-8A60-D45AC1578FB4}"/>
              </a:ext>
            </a:extLst>
          </p:cNvPr>
          <p:cNvSpPr/>
          <p:nvPr/>
        </p:nvSpPr>
        <p:spPr>
          <a:xfrm rot="16200000">
            <a:off x="6188636" y="5269245"/>
            <a:ext cx="215259" cy="2399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CB89106D-5256-436A-BB28-41B7F768CA6F}"/>
              </a:ext>
            </a:extLst>
          </p:cNvPr>
          <p:cNvSpPr/>
          <p:nvPr/>
        </p:nvSpPr>
        <p:spPr>
          <a:xfrm rot="16200000">
            <a:off x="4049458" y="4751712"/>
            <a:ext cx="1283062" cy="239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43FF950D-51F2-4877-BF77-26DA97971736}"/>
              </a:ext>
            </a:extLst>
          </p:cNvPr>
          <p:cNvSpPr/>
          <p:nvPr/>
        </p:nvSpPr>
        <p:spPr>
          <a:xfrm rot="16200000">
            <a:off x="4839495" y="4748602"/>
            <a:ext cx="1289283" cy="239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95B4CA24-E31A-4A76-B152-0E2424DA1EE3}"/>
              </a:ext>
            </a:extLst>
          </p:cNvPr>
          <p:cNvSpPr/>
          <p:nvPr/>
        </p:nvSpPr>
        <p:spPr>
          <a:xfrm rot="16200000">
            <a:off x="9539522" y="4839195"/>
            <a:ext cx="1482914" cy="239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1D6B2AC2-D0F6-4E2A-AA7E-F628BAEE0624}"/>
              </a:ext>
            </a:extLst>
          </p:cNvPr>
          <p:cNvSpPr/>
          <p:nvPr/>
        </p:nvSpPr>
        <p:spPr>
          <a:xfrm rot="16200000">
            <a:off x="8727393" y="4832974"/>
            <a:ext cx="1482914" cy="239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4BB42A6D-4D18-49F1-813F-449A3E7CCE36}"/>
              </a:ext>
            </a:extLst>
          </p:cNvPr>
          <p:cNvSpPr/>
          <p:nvPr/>
        </p:nvSpPr>
        <p:spPr>
          <a:xfrm rot="16200000">
            <a:off x="11937945" y="4832973"/>
            <a:ext cx="1482914" cy="239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3DE882F5-19E9-4D66-97A2-E76D0B6F5D2E}"/>
              </a:ext>
            </a:extLst>
          </p:cNvPr>
          <p:cNvSpPr/>
          <p:nvPr/>
        </p:nvSpPr>
        <p:spPr>
          <a:xfrm rot="16200000">
            <a:off x="10332669" y="4832973"/>
            <a:ext cx="1482914" cy="239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01D7C2F6-5611-4711-80C4-3E68E719F495}"/>
              </a:ext>
            </a:extLst>
          </p:cNvPr>
          <p:cNvSpPr/>
          <p:nvPr/>
        </p:nvSpPr>
        <p:spPr>
          <a:xfrm rot="16200000">
            <a:off x="11125815" y="4826751"/>
            <a:ext cx="1482914" cy="239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02D8C7F2-87D7-41A1-ACFA-6B44809900CC}"/>
              </a:ext>
            </a:extLst>
          </p:cNvPr>
          <p:cNvSpPr/>
          <p:nvPr/>
        </p:nvSpPr>
        <p:spPr>
          <a:xfrm rot="16200000">
            <a:off x="12750074" y="4839194"/>
            <a:ext cx="1482914" cy="239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54799F12-4A5C-4D5F-9464-59ACC05443FB}"/>
              </a:ext>
            </a:extLst>
          </p:cNvPr>
          <p:cNvSpPr txBox="1"/>
          <p:nvPr/>
        </p:nvSpPr>
        <p:spPr>
          <a:xfrm rot="18610729">
            <a:off x="1635268" y="2524894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Vierden Kirchplatz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C33EF824-F292-4D9F-9C08-99DF8AF4EFEC}"/>
              </a:ext>
            </a:extLst>
          </p:cNvPr>
          <p:cNvSpPr txBox="1"/>
          <p:nvPr/>
        </p:nvSpPr>
        <p:spPr>
          <a:xfrm rot="18610729">
            <a:off x="2377750" y="2506975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Vierden Bahnhof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5C22B55D-E9E2-4E54-87BA-D28047D4F8EA}"/>
              </a:ext>
            </a:extLst>
          </p:cNvPr>
          <p:cNvSpPr txBox="1"/>
          <p:nvPr/>
        </p:nvSpPr>
        <p:spPr>
          <a:xfrm rot="18610729">
            <a:off x="3157521" y="2466093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Vierden, Jägerstraße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7EC18433-6337-4FB3-8EEA-AF149022E55F}"/>
              </a:ext>
            </a:extLst>
          </p:cNvPr>
          <p:cNvSpPr txBox="1"/>
          <p:nvPr/>
        </p:nvSpPr>
        <p:spPr>
          <a:xfrm rot="18610729">
            <a:off x="3986300" y="2511841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Adendorf Abzweig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9E3CFA62-E829-495A-AA5A-D9C416FE7544}"/>
              </a:ext>
            </a:extLst>
          </p:cNvPr>
          <p:cNvSpPr txBox="1"/>
          <p:nvPr/>
        </p:nvSpPr>
        <p:spPr>
          <a:xfrm rot="18610729">
            <a:off x="4838914" y="2511843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Harsefeld, Braunshof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7233337A-DCB5-409E-984A-F5AB7E4F55B5}"/>
              </a:ext>
            </a:extLst>
          </p:cNvPr>
          <p:cNvSpPr txBox="1"/>
          <p:nvPr/>
        </p:nvSpPr>
        <p:spPr>
          <a:xfrm rot="18610729">
            <a:off x="6390370" y="2454841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Kurt-Körber-Naturgymnasium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ADD5CCAB-EED7-42D3-A4D8-BB12D8EBE2FA}"/>
              </a:ext>
            </a:extLst>
          </p:cNvPr>
          <p:cNvSpPr txBox="1"/>
          <p:nvPr/>
        </p:nvSpPr>
        <p:spPr>
          <a:xfrm rot="18610729">
            <a:off x="7175922" y="2454829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Nesselwang, Grandeswerderstraße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1E6FDDA8-B6A8-4D35-B251-A2806FE57262}"/>
              </a:ext>
            </a:extLst>
          </p:cNvPr>
          <p:cNvSpPr txBox="1"/>
          <p:nvPr/>
        </p:nvSpPr>
        <p:spPr>
          <a:xfrm rot="18610729">
            <a:off x="8776868" y="2466092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Nesselwang, Am Gleis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06EF49F8-98F6-4114-B3AC-61E83C778A16}"/>
              </a:ext>
            </a:extLst>
          </p:cNvPr>
          <p:cNvSpPr txBox="1"/>
          <p:nvPr/>
        </p:nvSpPr>
        <p:spPr>
          <a:xfrm rot="18610729">
            <a:off x="9538467" y="2461833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Nesselwang, Bahnhof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C8BF8D2F-5AF1-4F5B-B493-4334FDBF4B71}"/>
              </a:ext>
            </a:extLst>
          </p:cNvPr>
          <p:cNvSpPr txBox="1"/>
          <p:nvPr/>
        </p:nvSpPr>
        <p:spPr>
          <a:xfrm rot="18610729">
            <a:off x="10299612" y="2439636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Kutenholz</a:t>
            </a: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A0A5A82A-E7AF-4CBD-997A-AFD1CB1F546B}"/>
              </a:ext>
            </a:extLst>
          </p:cNvPr>
          <p:cNvSpPr txBox="1"/>
          <p:nvPr/>
        </p:nvSpPr>
        <p:spPr>
          <a:xfrm rot="18610729">
            <a:off x="11060756" y="2407913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Partenen, Am Dorfteich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97BF9B73-5424-4BF1-8480-81923BA26213}"/>
              </a:ext>
            </a:extLst>
          </p:cNvPr>
          <p:cNvSpPr txBox="1"/>
          <p:nvPr/>
        </p:nvSpPr>
        <p:spPr>
          <a:xfrm rot="18610729">
            <a:off x="11858867" y="2417439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Partenen, Hauptstraße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7DDB6D30-93DF-4B22-BB5B-D3EC6CBB81EB}"/>
              </a:ext>
            </a:extLst>
          </p:cNvPr>
          <p:cNvSpPr txBox="1"/>
          <p:nvPr/>
        </p:nvSpPr>
        <p:spPr>
          <a:xfrm rot="18610729">
            <a:off x="12753107" y="2443304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Partenen, Bahnhof</a:t>
            </a: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F0F39EEC-6EAC-4BC8-89C1-2459A7EE651B}"/>
              </a:ext>
            </a:extLst>
          </p:cNvPr>
          <p:cNvSpPr txBox="1"/>
          <p:nvPr/>
        </p:nvSpPr>
        <p:spPr>
          <a:xfrm rot="18610729">
            <a:off x="8035666" y="2451592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Nesselwang, Buchenweg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11DA1DB1-0135-4472-AD1F-ED60D7EEAB8C}"/>
              </a:ext>
            </a:extLst>
          </p:cNvPr>
          <p:cNvSpPr txBox="1"/>
          <p:nvPr/>
        </p:nvSpPr>
        <p:spPr>
          <a:xfrm rot="18610729">
            <a:off x="13514252" y="2444478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Visnitzalm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9230F852-CD6C-46A3-853E-CECDBAB32378}"/>
              </a:ext>
            </a:extLst>
          </p:cNvPr>
          <p:cNvSpPr txBox="1"/>
          <p:nvPr/>
        </p:nvSpPr>
        <p:spPr>
          <a:xfrm rot="18610729">
            <a:off x="14290841" y="2431441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Vermuntsee, Staumauer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B1EE0BFD-9584-4BFF-B73C-BE2344714519}"/>
              </a:ext>
            </a:extLst>
          </p:cNvPr>
          <p:cNvSpPr txBox="1"/>
          <p:nvPr/>
        </p:nvSpPr>
        <p:spPr>
          <a:xfrm rot="18610729">
            <a:off x="15073507" y="2495298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Vermuntsee, Bergbahn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575CBD05-2699-4DBF-9580-FD6CE5E0D4E8}"/>
              </a:ext>
            </a:extLst>
          </p:cNvPr>
          <p:cNvSpPr txBox="1"/>
          <p:nvPr/>
        </p:nvSpPr>
        <p:spPr>
          <a:xfrm rot="18610729">
            <a:off x="5587248" y="2510199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Oststeinbek, Dorfplatz</a:t>
            </a: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D2F15373-D730-4159-9711-D58B527E09AF}"/>
              </a:ext>
            </a:extLst>
          </p:cNvPr>
          <p:cNvSpPr/>
          <p:nvPr/>
        </p:nvSpPr>
        <p:spPr>
          <a:xfrm rot="16200000">
            <a:off x="8634237" y="5492476"/>
            <a:ext cx="215259" cy="2399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D66CF7BB-A536-4A96-B716-B1340570AD53}"/>
              </a:ext>
            </a:extLst>
          </p:cNvPr>
          <p:cNvSpPr/>
          <p:nvPr/>
        </p:nvSpPr>
        <p:spPr>
          <a:xfrm rot="16200000">
            <a:off x="14196033" y="4270733"/>
            <a:ext cx="215259" cy="2399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184C3D4D-2B25-4A8D-9CA9-0B639E1870E8}"/>
              </a:ext>
            </a:extLst>
          </p:cNvPr>
          <p:cNvSpPr/>
          <p:nvPr/>
        </p:nvSpPr>
        <p:spPr>
          <a:xfrm rot="16200000">
            <a:off x="15011542" y="4270733"/>
            <a:ext cx="215259" cy="2399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2CBA5610-D574-4FA3-B374-CEC8C2F31E3C}"/>
              </a:ext>
            </a:extLst>
          </p:cNvPr>
          <p:cNvSpPr/>
          <p:nvPr/>
        </p:nvSpPr>
        <p:spPr>
          <a:xfrm rot="16200000">
            <a:off x="15782326" y="4278582"/>
            <a:ext cx="215259" cy="2399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092C970-1515-4AC4-B237-EC33E0BFD19B}"/>
              </a:ext>
            </a:extLst>
          </p:cNvPr>
          <p:cNvSpPr txBox="1"/>
          <p:nvPr/>
        </p:nvSpPr>
        <p:spPr>
          <a:xfrm>
            <a:off x="16172438" y="4244679"/>
            <a:ext cx="56526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Route 01/02</a:t>
            </a:r>
          </a:p>
          <a:p>
            <a:r>
              <a:rPr lang="de-DE" sz="1600" dirty="0"/>
              <a:t>Route 03/04</a:t>
            </a:r>
          </a:p>
          <a:p>
            <a:r>
              <a:rPr lang="de-DE" sz="1600" dirty="0"/>
              <a:t>Route 05/06</a:t>
            </a:r>
          </a:p>
          <a:p>
            <a:r>
              <a:rPr lang="de-DE" sz="1600" dirty="0"/>
              <a:t>Route 07</a:t>
            </a:r>
          </a:p>
          <a:p>
            <a:r>
              <a:rPr lang="de-DE" sz="1600" dirty="0"/>
              <a:t>Route 09 R. PBF, Route 10 startet bereits VBB um 15:37</a:t>
            </a:r>
          </a:p>
          <a:p>
            <a:r>
              <a:rPr lang="de-DE" sz="1600" dirty="0"/>
              <a:t>Route 11/12</a:t>
            </a:r>
          </a:p>
        </p:txBody>
      </p:sp>
      <p:cxnSp>
        <p:nvCxnSpPr>
          <p:cNvPr id="57" name="Gerader Verbinder 56">
            <a:extLst>
              <a:ext uri="{FF2B5EF4-FFF2-40B4-BE49-F238E27FC236}">
                <a16:creationId xmlns:a16="http://schemas.microsoft.com/office/drawing/2014/main" id="{A54F280F-A9EC-4F9E-BAEE-2335C9B67567}"/>
              </a:ext>
            </a:extLst>
          </p:cNvPr>
          <p:cNvCxnSpPr>
            <a:cxnSpLocks/>
            <a:endCxn id="379" idx="2"/>
          </p:cNvCxnSpPr>
          <p:nvPr/>
        </p:nvCxnSpPr>
        <p:spPr>
          <a:xfrm flipV="1">
            <a:off x="2270650" y="10481165"/>
            <a:ext cx="16434511" cy="21900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feld 80">
            <a:extLst>
              <a:ext uri="{FF2B5EF4-FFF2-40B4-BE49-F238E27FC236}">
                <a16:creationId xmlns:a16="http://schemas.microsoft.com/office/drawing/2014/main" id="{B36B039F-6B42-4DE5-920C-C9E2273C7985}"/>
              </a:ext>
            </a:extLst>
          </p:cNvPr>
          <p:cNvSpPr txBox="1"/>
          <p:nvPr/>
        </p:nvSpPr>
        <p:spPr>
          <a:xfrm rot="18610729">
            <a:off x="1628277" y="8637239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Steinkirchen, Bahnhof Reichenbach</a:t>
            </a:r>
          </a:p>
        </p:txBody>
      </p:sp>
      <p:sp>
        <p:nvSpPr>
          <p:cNvPr id="82" name="Textfeld 81">
            <a:extLst>
              <a:ext uri="{FF2B5EF4-FFF2-40B4-BE49-F238E27FC236}">
                <a16:creationId xmlns:a16="http://schemas.microsoft.com/office/drawing/2014/main" id="{2AE1FF3E-6E76-4A5A-8243-1C9E7F5582EF}"/>
              </a:ext>
            </a:extLst>
          </p:cNvPr>
          <p:cNvSpPr txBox="1"/>
          <p:nvPr/>
        </p:nvSpPr>
        <p:spPr>
          <a:xfrm rot="18610729">
            <a:off x="2067084" y="8622543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Reichenbach-Brücke</a:t>
            </a:r>
          </a:p>
        </p:txBody>
      </p:sp>
      <p:sp>
        <p:nvSpPr>
          <p:cNvPr id="83" name="Textfeld 82">
            <a:extLst>
              <a:ext uri="{FF2B5EF4-FFF2-40B4-BE49-F238E27FC236}">
                <a16:creationId xmlns:a16="http://schemas.microsoft.com/office/drawing/2014/main" id="{3F81D491-9DB3-4AAD-9358-D448C931827E}"/>
              </a:ext>
            </a:extLst>
          </p:cNvPr>
          <p:cNvSpPr txBox="1"/>
          <p:nvPr/>
        </p:nvSpPr>
        <p:spPr>
          <a:xfrm rot="18610729">
            <a:off x="2476506" y="8629071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An der Jugendherberge</a:t>
            </a:r>
          </a:p>
        </p:txBody>
      </p:sp>
      <p:sp>
        <p:nvSpPr>
          <p:cNvPr id="84" name="Textfeld 83">
            <a:extLst>
              <a:ext uri="{FF2B5EF4-FFF2-40B4-BE49-F238E27FC236}">
                <a16:creationId xmlns:a16="http://schemas.microsoft.com/office/drawing/2014/main" id="{43E083A6-D895-49F5-823E-5120D447C404}"/>
              </a:ext>
            </a:extLst>
          </p:cNvPr>
          <p:cNvSpPr txBox="1"/>
          <p:nvPr/>
        </p:nvSpPr>
        <p:spPr>
          <a:xfrm rot="18610729">
            <a:off x="2922664" y="8659023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Schulzentrum</a:t>
            </a:r>
          </a:p>
        </p:txBody>
      </p:sp>
      <p:sp>
        <p:nvSpPr>
          <p:cNvPr id="85" name="Textfeld 84">
            <a:extLst>
              <a:ext uri="{FF2B5EF4-FFF2-40B4-BE49-F238E27FC236}">
                <a16:creationId xmlns:a16="http://schemas.microsoft.com/office/drawing/2014/main" id="{35C7A8A0-0BB0-4CC1-95A8-5C65216F757E}"/>
              </a:ext>
            </a:extLst>
          </p:cNvPr>
          <p:cNvSpPr txBox="1"/>
          <p:nvPr/>
        </p:nvSpPr>
        <p:spPr>
          <a:xfrm rot="18610729">
            <a:off x="3443220" y="8640045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Grundschule an der </a:t>
            </a:r>
            <a:r>
              <a:rPr lang="de-DE" sz="1595" dirty="0" err="1"/>
              <a:t>RvE</a:t>
            </a:r>
            <a:r>
              <a:rPr lang="de-DE" sz="1595" dirty="0"/>
              <a:t>-Str.</a:t>
            </a:r>
          </a:p>
        </p:txBody>
      </p:sp>
      <p:sp>
        <p:nvSpPr>
          <p:cNvPr id="86" name="Textfeld 85">
            <a:extLst>
              <a:ext uri="{FF2B5EF4-FFF2-40B4-BE49-F238E27FC236}">
                <a16:creationId xmlns:a16="http://schemas.microsoft.com/office/drawing/2014/main" id="{25E3ABF1-6194-4671-A694-F5C0F7FFA416}"/>
              </a:ext>
            </a:extLst>
          </p:cNvPr>
          <p:cNvSpPr txBox="1"/>
          <p:nvPr/>
        </p:nvSpPr>
        <p:spPr>
          <a:xfrm rot="18610729">
            <a:off x="4375957" y="8649535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Kleiststraße</a:t>
            </a:r>
          </a:p>
        </p:txBody>
      </p:sp>
      <p:sp>
        <p:nvSpPr>
          <p:cNvPr id="87" name="Textfeld 86">
            <a:extLst>
              <a:ext uri="{FF2B5EF4-FFF2-40B4-BE49-F238E27FC236}">
                <a16:creationId xmlns:a16="http://schemas.microsoft.com/office/drawing/2014/main" id="{579356FF-AD15-4A42-874A-BA6BD28F59D2}"/>
              </a:ext>
            </a:extLst>
          </p:cNvPr>
          <p:cNvSpPr txBox="1"/>
          <p:nvPr/>
        </p:nvSpPr>
        <p:spPr>
          <a:xfrm rot="18610729">
            <a:off x="4870109" y="8654280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Petruskirche, Gardinger Weg</a:t>
            </a:r>
          </a:p>
        </p:txBody>
      </p:sp>
      <p:sp>
        <p:nvSpPr>
          <p:cNvPr id="88" name="Textfeld 87">
            <a:extLst>
              <a:ext uri="{FF2B5EF4-FFF2-40B4-BE49-F238E27FC236}">
                <a16:creationId xmlns:a16="http://schemas.microsoft.com/office/drawing/2014/main" id="{D32390AA-8FD1-4779-B64C-C983ED2951F8}"/>
              </a:ext>
            </a:extLst>
          </p:cNvPr>
          <p:cNvSpPr txBox="1"/>
          <p:nvPr/>
        </p:nvSpPr>
        <p:spPr>
          <a:xfrm rot="18610729">
            <a:off x="5865164" y="8664835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Kirchdorf Bahnhof</a:t>
            </a:r>
          </a:p>
        </p:txBody>
      </p:sp>
      <p:sp>
        <p:nvSpPr>
          <p:cNvPr id="89" name="Textfeld 88">
            <a:extLst>
              <a:ext uri="{FF2B5EF4-FFF2-40B4-BE49-F238E27FC236}">
                <a16:creationId xmlns:a16="http://schemas.microsoft.com/office/drawing/2014/main" id="{E5478D29-91A5-4D71-BAE9-A169904535C6}"/>
              </a:ext>
            </a:extLst>
          </p:cNvPr>
          <p:cNvSpPr txBox="1"/>
          <p:nvPr/>
        </p:nvSpPr>
        <p:spPr>
          <a:xfrm rot="18610729">
            <a:off x="6359520" y="8682444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Kirchdorf Schule</a:t>
            </a:r>
          </a:p>
        </p:txBody>
      </p:sp>
      <p:sp>
        <p:nvSpPr>
          <p:cNvPr id="90" name="Textfeld 89">
            <a:extLst>
              <a:ext uri="{FF2B5EF4-FFF2-40B4-BE49-F238E27FC236}">
                <a16:creationId xmlns:a16="http://schemas.microsoft.com/office/drawing/2014/main" id="{E9798CE5-C6A6-40D2-8212-06AD942122C5}"/>
              </a:ext>
            </a:extLst>
          </p:cNvPr>
          <p:cNvSpPr txBox="1"/>
          <p:nvPr/>
        </p:nvSpPr>
        <p:spPr>
          <a:xfrm rot="18610729">
            <a:off x="6889325" y="8667142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Kirchdorf Hauptstraße</a:t>
            </a:r>
          </a:p>
        </p:txBody>
      </p:sp>
      <p:sp>
        <p:nvSpPr>
          <p:cNvPr id="92" name="Textfeld 91">
            <a:extLst>
              <a:ext uri="{FF2B5EF4-FFF2-40B4-BE49-F238E27FC236}">
                <a16:creationId xmlns:a16="http://schemas.microsoft.com/office/drawing/2014/main" id="{F5D2A088-3C4C-4C27-94E4-3320B342269D}"/>
              </a:ext>
            </a:extLst>
          </p:cNvPr>
          <p:cNvSpPr txBox="1"/>
          <p:nvPr/>
        </p:nvSpPr>
        <p:spPr>
          <a:xfrm rot="18610729">
            <a:off x="5381164" y="8649533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Kampstraße</a:t>
            </a:r>
          </a:p>
        </p:txBody>
      </p:sp>
      <p:sp>
        <p:nvSpPr>
          <p:cNvPr id="94" name="Textfeld 93">
            <a:extLst>
              <a:ext uri="{FF2B5EF4-FFF2-40B4-BE49-F238E27FC236}">
                <a16:creationId xmlns:a16="http://schemas.microsoft.com/office/drawing/2014/main" id="{DF2B8453-B8CD-42CB-9FFE-97749CB291F3}"/>
              </a:ext>
            </a:extLst>
          </p:cNvPr>
          <p:cNvSpPr txBox="1"/>
          <p:nvPr/>
        </p:nvSpPr>
        <p:spPr>
          <a:xfrm rot="18610729">
            <a:off x="3917719" y="8629071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Rudolf von Eichthal-Str.</a:t>
            </a:r>
          </a:p>
        </p:txBody>
      </p:sp>
      <p:sp>
        <p:nvSpPr>
          <p:cNvPr id="99" name="Textfeld 98">
            <a:extLst>
              <a:ext uri="{FF2B5EF4-FFF2-40B4-BE49-F238E27FC236}">
                <a16:creationId xmlns:a16="http://schemas.microsoft.com/office/drawing/2014/main" id="{74637294-6ACF-4BDC-B8DD-501F42937377}"/>
              </a:ext>
            </a:extLst>
          </p:cNvPr>
          <p:cNvSpPr txBox="1"/>
          <p:nvPr/>
        </p:nvSpPr>
        <p:spPr>
          <a:xfrm rot="18610729">
            <a:off x="7432080" y="8663086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Kirchdorf Schwimmbad</a:t>
            </a:r>
          </a:p>
        </p:txBody>
      </p:sp>
      <p:sp>
        <p:nvSpPr>
          <p:cNvPr id="100" name="Textfeld 99">
            <a:extLst>
              <a:ext uri="{FF2B5EF4-FFF2-40B4-BE49-F238E27FC236}">
                <a16:creationId xmlns:a16="http://schemas.microsoft.com/office/drawing/2014/main" id="{8758BFE7-D4A4-4509-98C2-427C76EBF239}"/>
              </a:ext>
            </a:extLst>
          </p:cNvPr>
          <p:cNvSpPr txBox="1"/>
          <p:nvPr/>
        </p:nvSpPr>
        <p:spPr>
          <a:xfrm rot="18610729">
            <a:off x="7913486" y="8690958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Oststeinbek Dorfplatz</a:t>
            </a:r>
          </a:p>
        </p:txBody>
      </p:sp>
      <p:sp>
        <p:nvSpPr>
          <p:cNvPr id="101" name="Textfeld 100">
            <a:extLst>
              <a:ext uri="{FF2B5EF4-FFF2-40B4-BE49-F238E27FC236}">
                <a16:creationId xmlns:a16="http://schemas.microsoft.com/office/drawing/2014/main" id="{59253BF4-B7BD-497C-9B52-96281A2AB72D}"/>
              </a:ext>
            </a:extLst>
          </p:cNvPr>
          <p:cNvSpPr txBox="1"/>
          <p:nvPr/>
        </p:nvSpPr>
        <p:spPr>
          <a:xfrm rot="18610729">
            <a:off x="8929791" y="8699473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Harsefeld, Braunshof</a:t>
            </a:r>
          </a:p>
        </p:txBody>
      </p:sp>
      <p:sp>
        <p:nvSpPr>
          <p:cNvPr id="102" name="Textfeld 101">
            <a:extLst>
              <a:ext uri="{FF2B5EF4-FFF2-40B4-BE49-F238E27FC236}">
                <a16:creationId xmlns:a16="http://schemas.microsoft.com/office/drawing/2014/main" id="{705D1E93-117A-4D50-84BF-930D056D2D00}"/>
              </a:ext>
            </a:extLst>
          </p:cNvPr>
          <p:cNvSpPr txBox="1"/>
          <p:nvPr/>
        </p:nvSpPr>
        <p:spPr>
          <a:xfrm rot="18610729">
            <a:off x="9480404" y="8682445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Adendorf Abzweig</a:t>
            </a:r>
          </a:p>
        </p:txBody>
      </p:sp>
      <p:sp>
        <p:nvSpPr>
          <p:cNvPr id="103" name="Textfeld 102">
            <a:extLst>
              <a:ext uri="{FF2B5EF4-FFF2-40B4-BE49-F238E27FC236}">
                <a16:creationId xmlns:a16="http://schemas.microsoft.com/office/drawing/2014/main" id="{96021B29-8FFF-48A2-957C-2FFE2629ABB6}"/>
              </a:ext>
            </a:extLst>
          </p:cNvPr>
          <p:cNvSpPr txBox="1"/>
          <p:nvPr/>
        </p:nvSpPr>
        <p:spPr>
          <a:xfrm rot="18610729">
            <a:off x="10541724" y="8667143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Vierden Bahnhof</a:t>
            </a:r>
          </a:p>
        </p:txBody>
      </p:sp>
      <p:sp>
        <p:nvSpPr>
          <p:cNvPr id="104" name="Textfeld 103">
            <a:extLst>
              <a:ext uri="{FF2B5EF4-FFF2-40B4-BE49-F238E27FC236}">
                <a16:creationId xmlns:a16="http://schemas.microsoft.com/office/drawing/2014/main" id="{080E9A9F-1FE8-40A2-A812-6649642A83CC}"/>
              </a:ext>
            </a:extLst>
          </p:cNvPr>
          <p:cNvSpPr txBox="1"/>
          <p:nvPr/>
        </p:nvSpPr>
        <p:spPr>
          <a:xfrm rot="18610729">
            <a:off x="11102648" y="8690957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Vierden Kirchplatz</a:t>
            </a:r>
          </a:p>
        </p:txBody>
      </p:sp>
      <p:sp>
        <p:nvSpPr>
          <p:cNvPr id="105" name="Textfeld 104">
            <a:extLst>
              <a:ext uri="{FF2B5EF4-FFF2-40B4-BE49-F238E27FC236}">
                <a16:creationId xmlns:a16="http://schemas.microsoft.com/office/drawing/2014/main" id="{6E504645-D3D0-48DD-82FB-C0A74080FEF2}"/>
              </a:ext>
            </a:extLst>
          </p:cNvPr>
          <p:cNvSpPr txBox="1"/>
          <p:nvPr/>
        </p:nvSpPr>
        <p:spPr>
          <a:xfrm rot="18610729">
            <a:off x="11655503" y="8649533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Vierden, Grenzgraben</a:t>
            </a:r>
          </a:p>
        </p:txBody>
      </p:sp>
      <p:sp>
        <p:nvSpPr>
          <p:cNvPr id="106" name="Textfeld 105">
            <a:extLst>
              <a:ext uri="{FF2B5EF4-FFF2-40B4-BE49-F238E27FC236}">
                <a16:creationId xmlns:a16="http://schemas.microsoft.com/office/drawing/2014/main" id="{99317E21-E315-4D7D-B932-746D2941AB46}"/>
              </a:ext>
            </a:extLst>
          </p:cNvPr>
          <p:cNvSpPr txBox="1"/>
          <p:nvPr/>
        </p:nvSpPr>
        <p:spPr>
          <a:xfrm rot="18610729">
            <a:off x="10010209" y="8672171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Vierden, Jägerstraße</a:t>
            </a:r>
          </a:p>
        </p:txBody>
      </p:sp>
      <p:sp>
        <p:nvSpPr>
          <p:cNvPr id="107" name="Textfeld 106">
            <a:extLst>
              <a:ext uri="{FF2B5EF4-FFF2-40B4-BE49-F238E27FC236}">
                <a16:creationId xmlns:a16="http://schemas.microsoft.com/office/drawing/2014/main" id="{901FD70F-9E32-457C-9302-380F278FCE93}"/>
              </a:ext>
            </a:extLst>
          </p:cNvPr>
          <p:cNvSpPr txBox="1"/>
          <p:nvPr/>
        </p:nvSpPr>
        <p:spPr>
          <a:xfrm rot="18610729">
            <a:off x="8443291" y="8661896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Harsefeld Mühle</a:t>
            </a:r>
          </a:p>
        </p:txBody>
      </p:sp>
      <p:sp>
        <p:nvSpPr>
          <p:cNvPr id="108" name="Textfeld 107">
            <a:extLst>
              <a:ext uri="{FF2B5EF4-FFF2-40B4-BE49-F238E27FC236}">
                <a16:creationId xmlns:a16="http://schemas.microsoft.com/office/drawing/2014/main" id="{F28862FE-B2F1-48C4-8EA8-0DDF3BC4A1A3}"/>
              </a:ext>
            </a:extLst>
          </p:cNvPr>
          <p:cNvSpPr txBox="1"/>
          <p:nvPr/>
        </p:nvSpPr>
        <p:spPr>
          <a:xfrm rot="18610729">
            <a:off x="12197415" y="8661895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Freilichtmuseum Kiekeberg</a:t>
            </a:r>
          </a:p>
        </p:txBody>
      </p:sp>
      <p:sp>
        <p:nvSpPr>
          <p:cNvPr id="109" name="Textfeld 108">
            <a:extLst>
              <a:ext uri="{FF2B5EF4-FFF2-40B4-BE49-F238E27FC236}">
                <a16:creationId xmlns:a16="http://schemas.microsoft.com/office/drawing/2014/main" id="{6819DCD7-A337-4D12-8BF2-D22E581264A2}"/>
              </a:ext>
            </a:extLst>
          </p:cNvPr>
          <p:cNvSpPr txBox="1"/>
          <p:nvPr/>
        </p:nvSpPr>
        <p:spPr>
          <a:xfrm rot="18610729">
            <a:off x="13448079" y="8653378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Bevenroder Straße</a:t>
            </a:r>
          </a:p>
        </p:txBody>
      </p:sp>
      <p:sp>
        <p:nvSpPr>
          <p:cNvPr id="110" name="Textfeld 109">
            <a:extLst>
              <a:ext uri="{FF2B5EF4-FFF2-40B4-BE49-F238E27FC236}">
                <a16:creationId xmlns:a16="http://schemas.microsoft.com/office/drawing/2014/main" id="{B05631A2-09E9-4385-A6EF-0DD3F310C7A9}"/>
              </a:ext>
            </a:extLst>
          </p:cNvPr>
          <p:cNvSpPr txBox="1"/>
          <p:nvPr/>
        </p:nvSpPr>
        <p:spPr>
          <a:xfrm rot="18610729">
            <a:off x="14042170" y="8681561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Weusthoffstraße</a:t>
            </a:r>
          </a:p>
        </p:txBody>
      </p:sp>
      <p:sp>
        <p:nvSpPr>
          <p:cNvPr id="111" name="Textfeld 110">
            <a:extLst>
              <a:ext uri="{FF2B5EF4-FFF2-40B4-BE49-F238E27FC236}">
                <a16:creationId xmlns:a16="http://schemas.microsoft.com/office/drawing/2014/main" id="{76546A5C-6CD5-408A-8C24-916555E58ED2}"/>
              </a:ext>
            </a:extLst>
          </p:cNvPr>
          <p:cNvSpPr txBox="1"/>
          <p:nvPr/>
        </p:nvSpPr>
        <p:spPr>
          <a:xfrm rot="18610729">
            <a:off x="15147881" y="8644861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Strucksbarg</a:t>
            </a:r>
          </a:p>
        </p:txBody>
      </p:sp>
      <p:sp>
        <p:nvSpPr>
          <p:cNvPr id="112" name="Textfeld 111">
            <a:extLst>
              <a:ext uri="{FF2B5EF4-FFF2-40B4-BE49-F238E27FC236}">
                <a16:creationId xmlns:a16="http://schemas.microsoft.com/office/drawing/2014/main" id="{C60E5850-4647-44F3-A04B-9541DB2132AF}"/>
              </a:ext>
            </a:extLst>
          </p:cNvPr>
          <p:cNvSpPr txBox="1"/>
          <p:nvPr/>
        </p:nvSpPr>
        <p:spPr>
          <a:xfrm rot="18610729">
            <a:off x="14595025" y="8649534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Rickelstraße</a:t>
            </a:r>
          </a:p>
        </p:txBody>
      </p:sp>
      <p:sp>
        <p:nvSpPr>
          <p:cNvPr id="113" name="Textfeld 112">
            <a:extLst>
              <a:ext uri="{FF2B5EF4-FFF2-40B4-BE49-F238E27FC236}">
                <a16:creationId xmlns:a16="http://schemas.microsoft.com/office/drawing/2014/main" id="{27EDC1B6-6C33-40BD-B551-063C5B379C02}"/>
              </a:ext>
            </a:extLst>
          </p:cNvPr>
          <p:cNvSpPr txBox="1"/>
          <p:nvPr/>
        </p:nvSpPr>
        <p:spPr>
          <a:xfrm rot="18610729">
            <a:off x="12759443" y="8709743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Rothenburg, Gleiwitzstraße</a:t>
            </a:r>
          </a:p>
        </p:txBody>
      </p:sp>
      <p:sp>
        <p:nvSpPr>
          <p:cNvPr id="114" name="Textfeld 113">
            <a:extLst>
              <a:ext uri="{FF2B5EF4-FFF2-40B4-BE49-F238E27FC236}">
                <a16:creationId xmlns:a16="http://schemas.microsoft.com/office/drawing/2014/main" id="{25793355-9155-4E56-BC56-F9152D6727E7}"/>
              </a:ext>
            </a:extLst>
          </p:cNvPr>
          <p:cNvSpPr txBox="1"/>
          <p:nvPr/>
        </p:nvSpPr>
        <p:spPr>
          <a:xfrm rot="18610729">
            <a:off x="15648050" y="8667144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Nartenstraße</a:t>
            </a:r>
          </a:p>
        </p:txBody>
      </p:sp>
      <p:sp>
        <p:nvSpPr>
          <p:cNvPr id="115" name="Textfeld 114">
            <a:extLst>
              <a:ext uri="{FF2B5EF4-FFF2-40B4-BE49-F238E27FC236}">
                <a16:creationId xmlns:a16="http://schemas.microsoft.com/office/drawing/2014/main" id="{43DFB30D-640D-414B-B59A-B85FA3B50C0C}"/>
              </a:ext>
            </a:extLst>
          </p:cNvPr>
          <p:cNvSpPr txBox="1"/>
          <p:nvPr/>
        </p:nvSpPr>
        <p:spPr>
          <a:xfrm rot="18610729">
            <a:off x="16208974" y="8690958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Eidelstedter Platz</a:t>
            </a:r>
          </a:p>
        </p:txBody>
      </p:sp>
      <p:sp>
        <p:nvSpPr>
          <p:cNvPr id="116" name="Textfeld 115">
            <a:extLst>
              <a:ext uri="{FF2B5EF4-FFF2-40B4-BE49-F238E27FC236}">
                <a16:creationId xmlns:a16="http://schemas.microsoft.com/office/drawing/2014/main" id="{1960192A-9D51-4BCB-AAB8-6FC39A738C5B}"/>
              </a:ext>
            </a:extLst>
          </p:cNvPr>
          <p:cNvSpPr txBox="1"/>
          <p:nvPr/>
        </p:nvSpPr>
        <p:spPr>
          <a:xfrm rot="18610729">
            <a:off x="16761829" y="8649534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Rothenburg Ost</a:t>
            </a:r>
          </a:p>
        </p:txBody>
      </p:sp>
      <p:sp>
        <p:nvSpPr>
          <p:cNvPr id="117" name="Textfeld 116">
            <a:extLst>
              <a:ext uri="{FF2B5EF4-FFF2-40B4-BE49-F238E27FC236}">
                <a16:creationId xmlns:a16="http://schemas.microsoft.com/office/drawing/2014/main" id="{A3EC4371-37B2-4C56-878B-C29FBCE0AE55}"/>
              </a:ext>
            </a:extLst>
          </p:cNvPr>
          <p:cNvSpPr txBox="1"/>
          <p:nvPr/>
        </p:nvSpPr>
        <p:spPr>
          <a:xfrm rot="18610729">
            <a:off x="17303741" y="8661896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Partenen, Zum Krähenfeld</a:t>
            </a:r>
          </a:p>
        </p:txBody>
      </p:sp>
      <p:sp>
        <p:nvSpPr>
          <p:cNvPr id="118" name="Textfeld 117">
            <a:extLst>
              <a:ext uri="{FF2B5EF4-FFF2-40B4-BE49-F238E27FC236}">
                <a16:creationId xmlns:a16="http://schemas.microsoft.com/office/drawing/2014/main" id="{3894D753-7B17-4EC4-98FF-DB5F1334846F}"/>
              </a:ext>
            </a:extLst>
          </p:cNvPr>
          <p:cNvSpPr txBox="1"/>
          <p:nvPr/>
        </p:nvSpPr>
        <p:spPr>
          <a:xfrm rot="18610729">
            <a:off x="18554405" y="8653379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Visnitzalm</a:t>
            </a:r>
          </a:p>
        </p:txBody>
      </p:sp>
      <p:sp>
        <p:nvSpPr>
          <p:cNvPr id="119" name="Textfeld 118">
            <a:extLst>
              <a:ext uri="{FF2B5EF4-FFF2-40B4-BE49-F238E27FC236}">
                <a16:creationId xmlns:a16="http://schemas.microsoft.com/office/drawing/2014/main" id="{C2F5F4BE-4169-46F1-9094-F2C09B496744}"/>
              </a:ext>
            </a:extLst>
          </p:cNvPr>
          <p:cNvSpPr txBox="1"/>
          <p:nvPr/>
        </p:nvSpPr>
        <p:spPr>
          <a:xfrm rot="18610729">
            <a:off x="19102070" y="8681561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Vermuntsee Staumauer</a:t>
            </a:r>
          </a:p>
        </p:txBody>
      </p:sp>
      <p:sp>
        <p:nvSpPr>
          <p:cNvPr id="120" name="Textfeld 119">
            <a:extLst>
              <a:ext uri="{FF2B5EF4-FFF2-40B4-BE49-F238E27FC236}">
                <a16:creationId xmlns:a16="http://schemas.microsoft.com/office/drawing/2014/main" id="{5A13C075-6260-49F4-AC28-20B088272925}"/>
              </a:ext>
            </a:extLst>
          </p:cNvPr>
          <p:cNvSpPr txBox="1"/>
          <p:nvPr/>
        </p:nvSpPr>
        <p:spPr>
          <a:xfrm rot="18610729">
            <a:off x="17865769" y="8709744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Partenen Bahnhof</a:t>
            </a:r>
          </a:p>
        </p:txBody>
      </p:sp>
      <p:sp>
        <p:nvSpPr>
          <p:cNvPr id="121" name="Textfeld 120">
            <a:extLst>
              <a:ext uri="{FF2B5EF4-FFF2-40B4-BE49-F238E27FC236}">
                <a16:creationId xmlns:a16="http://schemas.microsoft.com/office/drawing/2014/main" id="{23FA5370-688D-4D58-BBD4-FA897D79034B}"/>
              </a:ext>
            </a:extLst>
          </p:cNvPr>
          <p:cNvSpPr txBox="1"/>
          <p:nvPr/>
        </p:nvSpPr>
        <p:spPr>
          <a:xfrm rot="18610729">
            <a:off x="19615498" y="8697143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Vermuntsee Bergbahn</a:t>
            </a: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2232AE7E-67A5-49BE-96CA-51BA0C27AC28}"/>
              </a:ext>
            </a:extLst>
          </p:cNvPr>
          <p:cNvSpPr/>
          <p:nvPr/>
        </p:nvSpPr>
        <p:spPr>
          <a:xfrm rot="16200000">
            <a:off x="1284220" y="11301180"/>
            <a:ext cx="2075886" cy="1756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128" name="Rechteck 127">
            <a:extLst>
              <a:ext uri="{FF2B5EF4-FFF2-40B4-BE49-F238E27FC236}">
                <a16:creationId xmlns:a16="http://schemas.microsoft.com/office/drawing/2014/main" id="{C3621091-299A-413A-A0BD-9DDD9F13856D}"/>
              </a:ext>
            </a:extLst>
          </p:cNvPr>
          <p:cNvSpPr/>
          <p:nvPr/>
        </p:nvSpPr>
        <p:spPr>
          <a:xfrm rot="16200000">
            <a:off x="6712254" y="11549156"/>
            <a:ext cx="78067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129" name="Rechteck 128">
            <a:extLst>
              <a:ext uri="{FF2B5EF4-FFF2-40B4-BE49-F238E27FC236}">
                <a16:creationId xmlns:a16="http://schemas.microsoft.com/office/drawing/2014/main" id="{219FE152-8F81-4250-85C6-07F9EABDB96C}"/>
              </a:ext>
            </a:extLst>
          </p:cNvPr>
          <p:cNvSpPr/>
          <p:nvPr/>
        </p:nvSpPr>
        <p:spPr>
          <a:xfrm rot="16200000">
            <a:off x="3363248" y="12274963"/>
            <a:ext cx="606416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91" name="Textfeld 90">
            <a:extLst>
              <a:ext uri="{FF2B5EF4-FFF2-40B4-BE49-F238E27FC236}">
                <a16:creationId xmlns:a16="http://schemas.microsoft.com/office/drawing/2014/main" id="{9950DB89-8EE8-45BA-981C-FC649D19C7A3}"/>
              </a:ext>
            </a:extLst>
          </p:cNvPr>
          <p:cNvSpPr txBox="1"/>
          <p:nvPr/>
        </p:nvSpPr>
        <p:spPr>
          <a:xfrm rot="2700000">
            <a:off x="18636308" y="14844916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Partenen Hauptstraße</a:t>
            </a:r>
          </a:p>
        </p:txBody>
      </p:sp>
      <p:sp>
        <p:nvSpPr>
          <p:cNvPr id="93" name="Textfeld 92">
            <a:extLst>
              <a:ext uri="{FF2B5EF4-FFF2-40B4-BE49-F238E27FC236}">
                <a16:creationId xmlns:a16="http://schemas.microsoft.com/office/drawing/2014/main" id="{47D0D0CE-AD06-4ABC-9FE6-330AC9C38B5A}"/>
              </a:ext>
            </a:extLst>
          </p:cNvPr>
          <p:cNvSpPr txBox="1"/>
          <p:nvPr/>
        </p:nvSpPr>
        <p:spPr>
          <a:xfrm rot="2700000">
            <a:off x="19330942" y="14825024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Partenen, Am Dorfteich</a:t>
            </a:r>
          </a:p>
        </p:txBody>
      </p:sp>
      <p:sp>
        <p:nvSpPr>
          <p:cNvPr id="95" name="Textfeld 94">
            <a:extLst>
              <a:ext uri="{FF2B5EF4-FFF2-40B4-BE49-F238E27FC236}">
                <a16:creationId xmlns:a16="http://schemas.microsoft.com/office/drawing/2014/main" id="{78CF77EC-5041-4E7C-B35E-9DE6DB31272B}"/>
              </a:ext>
            </a:extLst>
          </p:cNvPr>
          <p:cNvSpPr txBox="1"/>
          <p:nvPr/>
        </p:nvSpPr>
        <p:spPr>
          <a:xfrm rot="2700000">
            <a:off x="19983607" y="14805131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Kutenholz</a:t>
            </a:r>
          </a:p>
        </p:txBody>
      </p:sp>
      <p:cxnSp>
        <p:nvCxnSpPr>
          <p:cNvPr id="97" name="Gerader Verbinder 96">
            <a:extLst>
              <a:ext uri="{FF2B5EF4-FFF2-40B4-BE49-F238E27FC236}">
                <a16:creationId xmlns:a16="http://schemas.microsoft.com/office/drawing/2014/main" id="{2AC8CEBC-0AEA-431B-87FB-479E3E179EEA}"/>
              </a:ext>
            </a:extLst>
          </p:cNvPr>
          <p:cNvCxnSpPr>
            <a:cxnSpLocks/>
            <a:endCxn id="415" idx="2"/>
          </p:cNvCxnSpPr>
          <p:nvPr/>
        </p:nvCxnSpPr>
        <p:spPr>
          <a:xfrm>
            <a:off x="13969713" y="12790152"/>
            <a:ext cx="4759849" cy="3866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Gerader Verbinder 95">
            <a:extLst>
              <a:ext uri="{FF2B5EF4-FFF2-40B4-BE49-F238E27FC236}">
                <a16:creationId xmlns:a16="http://schemas.microsoft.com/office/drawing/2014/main" id="{E5109B3A-1661-460C-B391-24471E107EAF}"/>
              </a:ext>
            </a:extLst>
          </p:cNvPr>
          <p:cNvCxnSpPr>
            <a:cxnSpLocks/>
            <a:stCxn id="427" idx="0"/>
          </p:cNvCxnSpPr>
          <p:nvPr/>
        </p:nvCxnSpPr>
        <p:spPr>
          <a:xfrm>
            <a:off x="15816621" y="13513969"/>
            <a:ext cx="4862155" cy="16168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feld 126">
            <a:extLst>
              <a:ext uri="{FF2B5EF4-FFF2-40B4-BE49-F238E27FC236}">
                <a16:creationId xmlns:a16="http://schemas.microsoft.com/office/drawing/2014/main" id="{FCA6A459-FC84-4CD5-A50A-979906EF4A56}"/>
              </a:ext>
            </a:extLst>
          </p:cNvPr>
          <p:cNvSpPr txBox="1"/>
          <p:nvPr/>
        </p:nvSpPr>
        <p:spPr>
          <a:xfrm rot="2700000">
            <a:off x="13057299" y="14895773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Harsefeld, Braunshof</a:t>
            </a:r>
          </a:p>
        </p:txBody>
      </p:sp>
      <p:sp>
        <p:nvSpPr>
          <p:cNvPr id="131" name="Textfeld 130">
            <a:extLst>
              <a:ext uri="{FF2B5EF4-FFF2-40B4-BE49-F238E27FC236}">
                <a16:creationId xmlns:a16="http://schemas.microsoft.com/office/drawing/2014/main" id="{6B28FD26-184C-4B32-8817-CF31C080DBA2}"/>
              </a:ext>
            </a:extLst>
          </p:cNvPr>
          <p:cNvSpPr txBox="1"/>
          <p:nvPr/>
        </p:nvSpPr>
        <p:spPr>
          <a:xfrm rot="2700000">
            <a:off x="12486210" y="14895775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Adendorf Abzweig</a:t>
            </a:r>
          </a:p>
        </p:txBody>
      </p:sp>
      <p:sp>
        <p:nvSpPr>
          <p:cNvPr id="133" name="Textfeld 132">
            <a:extLst>
              <a:ext uri="{FF2B5EF4-FFF2-40B4-BE49-F238E27FC236}">
                <a16:creationId xmlns:a16="http://schemas.microsoft.com/office/drawing/2014/main" id="{FD7B69CE-E7E9-42C0-B4DA-0B17A09A3894}"/>
              </a:ext>
            </a:extLst>
          </p:cNvPr>
          <p:cNvSpPr txBox="1"/>
          <p:nvPr/>
        </p:nvSpPr>
        <p:spPr>
          <a:xfrm rot="2700000">
            <a:off x="11883673" y="14831751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Vierden, Jägerstraße</a:t>
            </a:r>
          </a:p>
        </p:txBody>
      </p:sp>
      <p:sp>
        <p:nvSpPr>
          <p:cNvPr id="135" name="Textfeld 134">
            <a:extLst>
              <a:ext uri="{FF2B5EF4-FFF2-40B4-BE49-F238E27FC236}">
                <a16:creationId xmlns:a16="http://schemas.microsoft.com/office/drawing/2014/main" id="{C09DEA28-6501-4E7A-AA60-D3F98F826453}"/>
              </a:ext>
            </a:extLst>
          </p:cNvPr>
          <p:cNvSpPr txBox="1"/>
          <p:nvPr/>
        </p:nvSpPr>
        <p:spPr>
          <a:xfrm rot="2700000">
            <a:off x="13627324" y="14895774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Kurt-Körber-Naturgymnasium</a:t>
            </a:r>
          </a:p>
        </p:txBody>
      </p:sp>
      <p:sp>
        <p:nvSpPr>
          <p:cNvPr id="137" name="Textfeld 136">
            <a:extLst>
              <a:ext uri="{FF2B5EF4-FFF2-40B4-BE49-F238E27FC236}">
                <a16:creationId xmlns:a16="http://schemas.microsoft.com/office/drawing/2014/main" id="{96784E70-2BDB-44D9-900F-B80FA567492E}"/>
              </a:ext>
            </a:extLst>
          </p:cNvPr>
          <p:cNvSpPr txBox="1"/>
          <p:nvPr/>
        </p:nvSpPr>
        <p:spPr>
          <a:xfrm rot="2700000">
            <a:off x="1750428" y="14801984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Steinkirchen, Bahnhof Reichenbach</a:t>
            </a:r>
          </a:p>
        </p:txBody>
      </p:sp>
      <p:sp>
        <p:nvSpPr>
          <p:cNvPr id="138" name="Textfeld 137">
            <a:extLst>
              <a:ext uri="{FF2B5EF4-FFF2-40B4-BE49-F238E27FC236}">
                <a16:creationId xmlns:a16="http://schemas.microsoft.com/office/drawing/2014/main" id="{113BAD62-DB6E-4D35-AF05-F2DC821CE6F2}"/>
              </a:ext>
            </a:extLst>
          </p:cNvPr>
          <p:cNvSpPr txBox="1"/>
          <p:nvPr/>
        </p:nvSpPr>
        <p:spPr>
          <a:xfrm rot="2700000">
            <a:off x="2189235" y="14787288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Reichenbach-Brücke</a:t>
            </a:r>
          </a:p>
        </p:txBody>
      </p:sp>
      <p:sp>
        <p:nvSpPr>
          <p:cNvPr id="139" name="Textfeld 138">
            <a:extLst>
              <a:ext uri="{FF2B5EF4-FFF2-40B4-BE49-F238E27FC236}">
                <a16:creationId xmlns:a16="http://schemas.microsoft.com/office/drawing/2014/main" id="{7D58C904-73E5-49D0-9995-E0920111E1F4}"/>
              </a:ext>
            </a:extLst>
          </p:cNvPr>
          <p:cNvSpPr txBox="1"/>
          <p:nvPr/>
        </p:nvSpPr>
        <p:spPr>
          <a:xfrm rot="2700000">
            <a:off x="2598657" y="14793816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An der Jugendherberge</a:t>
            </a:r>
          </a:p>
        </p:txBody>
      </p:sp>
      <p:sp>
        <p:nvSpPr>
          <p:cNvPr id="140" name="Textfeld 139">
            <a:extLst>
              <a:ext uri="{FF2B5EF4-FFF2-40B4-BE49-F238E27FC236}">
                <a16:creationId xmlns:a16="http://schemas.microsoft.com/office/drawing/2014/main" id="{9F2AB7A1-ABFD-4263-AFAA-9317EE3527DD}"/>
              </a:ext>
            </a:extLst>
          </p:cNvPr>
          <p:cNvSpPr txBox="1"/>
          <p:nvPr/>
        </p:nvSpPr>
        <p:spPr>
          <a:xfrm rot="2700000">
            <a:off x="3044815" y="14823768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Schulzentrum</a:t>
            </a:r>
          </a:p>
        </p:txBody>
      </p:sp>
      <p:sp>
        <p:nvSpPr>
          <p:cNvPr id="141" name="Textfeld 140">
            <a:extLst>
              <a:ext uri="{FF2B5EF4-FFF2-40B4-BE49-F238E27FC236}">
                <a16:creationId xmlns:a16="http://schemas.microsoft.com/office/drawing/2014/main" id="{9D2DA3EE-9080-4D0C-BE7E-4D1900C0497F}"/>
              </a:ext>
            </a:extLst>
          </p:cNvPr>
          <p:cNvSpPr txBox="1"/>
          <p:nvPr/>
        </p:nvSpPr>
        <p:spPr>
          <a:xfrm rot="2700000">
            <a:off x="3565371" y="14804790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Grundschule an der </a:t>
            </a:r>
            <a:r>
              <a:rPr lang="de-DE" sz="1595" dirty="0" err="1"/>
              <a:t>RvE</a:t>
            </a:r>
            <a:r>
              <a:rPr lang="de-DE" sz="1595" dirty="0"/>
              <a:t>-Str.</a:t>
            </a:r>
          </a:p>
        </p:txBody>
      </p:sp>
      <p:sp>
        <p:nvSpPr>
          <p:cNvPr id="142" name="Textfeld 141">
            <a:extLst>
              <a:ext uri="{FF2B5EF4-FFF2-40B4-BE49-F238E27FC236}">
                <a16:creationId xmlns:a16="http://schemas.microsoft.com/office/drawing/2014/main" id="{AF941350-63A6-4671-B963-727C719430ED}"/>
              </a:ext>
            </a:extLst>
          </p:cNvPr>
          <p:cNvSpPr txBox="1"/>
          <p:nvPr/>
        </p:nvSpPr>
        <p:spPr>
          <a:xfrm rot="2700000">
            <a:off x="4498108" y="14814280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Kleiststraße</a:t>
            </a:r>
          </a:p>
        </p:txBody>
      </p:sp>
      <p:sp>
        <p:nvSpPr>
          <p:cNvPr id="143" name="Textfeld 142">
            <a:extLst>
              <a:ext uri="{FF2B5EF4-FFF2-40B4-BE49-F238E27FC236}">
                <a16:creationId xmlns:a16="http://schemas.microsoft.com/office/drawing/2014/main" id="{60B0D0F4-6C85-43CF-A9F6-040FA6C9FA8A}"/>
              </a:ext>
            </a:extLst>
          </p:cNvPr>
          <p:cNvSpPr txBox="1"/>
          <p:nvPr/>
        </p:nvSpPr>
        <p:spPr>
          <a:xfrm rot="2700000">
            <a:off x="4992260" y="14819025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Petruskirche, Gardinger Weg</a:t>
            </a:r>
          </a:p>
        </p:txBody>
      </p:sp>
      <p:sp>
        <p:nvSpPr>
          <p:cNvPr id="144" name="Textfeld 143">
            <a:extLst>
              <a:ext uri="{FF2B5EF4-FFF2-40B4-BE49-F238E27FC236}">
                <a16:creationId xmlns:a16="http://schemas.microsoft.com/office/drawing/2014/main" id="{D7AC2CDC-FDA6-40CC-B030-B7A8EC0FF3F3}"/>
              </a:ext>
            </a:extLst>
          </p:cNvPr>
          <p:cNvSpPr txBox="1"/>
          <p:nvPr/>
        </p:nvSpPr>
        <p:spPr>
          <a:xfrm rot="2700000">
            <a:off x="5987315" y="14829580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Kirchdorf Bahnhof</a:t>
            </a:r>
          </a:p>
        </p:txBody>
      </p:sp>
      <p:sp>
        <p:nvSpPr>
          <p:cNvPr id="145" name="Textfeld 144">
            <a:extLst>
              <a:ext uri="{FF2B5EF4-FFF2-40B4-BE49-F238E27FC236}">
                <a16:creationId xmlns:a16="http://schemas.microsoft.com/office/drawing/2014/main" id="{82435157-F75C-4EB8-B79A-5F2F7ED9F9DB}"/>
              </a:ext>
            </a:extLst>
          </p:cNvPr>
          <p:cNvSpPr txBox="1"/>
          <p:nvPr/>
        </p:nvSpPr>
        <p:spPr>
          <a:xfrm rot="2700000">
            <a:off x="6481671" y="14847189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Kirchdorf Schule</a:t>
            </a:r>
          </a:p>
        </p:txBody>
      </p:sp>
      <p:sp>
        <p:nvSpPr>
          <p:cNvPr id="146" name="Textfeld 145">
            <a:extLst>
              <a:ext uri="{FF2B5EF4-FFF2-40B4-BE49-F238E27FC236}">
                <a16:creationId xmlns:a16="http://schemas.microsoft.com/office/drawing/2014/main" id="{55149A7B-8509-4415-8B60-8ECCD6A7EBBD}"/>
              </a:ext>
            </a:extLst>
          </p:cNvPr>
          <p:cNvSpPr txBox="1"/>
          <p:nvPr/>
        </p:nvSpPr>
        <p:spPr>
          <a:xfrm rot="2700000">
            <a:off x="7011476" y="14831887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Kirchdorf Hauptstraße</a:t>
            </a:r>
          </a:p>
        </p:txBody>
      </p:sp>
      <p:sp>
        <p:nvSpPr>
          <p:cNvPr id="147" name="Textfeld 146">
            <a:extLst>
              <a:ext uri="{FF2B5EF4-FFF2-40B4-BE49-F238E27FC236}">
                <a16:creationId xmlns:a16="http://schemas.microsoft.com/office/drawing/2014/main" id="{467796A6-96F5-4726-807F-C56CB21A07AF}"/>
              </a:ext>
            </a:extLst>
          </p:cNvPr>
          <p:cNvSpPr txBox="1"/>
          <p:nvPr/>
        </p:nvSpPr>
        <p:spPr>
          <a:xfrm rot="2700000">
            <a:off x="5503315" y="14814278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Kampstraße</a:t>
            </a:r>
          </a:p>
        </p:txBody>
      </p:sp>
      <p:sp>
        <p:nvSpPr>
          <p:cNvPr id="148" name="Textfeld 147">
            <a:extLst>
              <a:ext uri="{FF2B5EF4-FFF2-40B4-BE49-F238E27FC236}">
                <a16:creationId xmlns:a16="http://schemas.microsoft.com/office/drawing/2014/main" id="{768C7706-834A-4D16-B2F0-ACE053177EEF}"/>
              </a:ext>
            </a:extLst>
          </p:cNvPr>
          <p:cNvSpPr txBox="1"/>
          <p:nvPr/>
        </p:nvSpPr>
        <p:spPr>
          <a:xfrm rot="2700000">
            <a:off x="4039870" y="14793816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Rudolf von Eichthal-Str.</a:t>
            </a:r>
          </a:p>
        </p:txBody>
      </p:sp>
      <p:sp>
        <p:nvSpPr>
          <p:cNvPr id="149" name="Textfeld 148">
            <a:extLst>
              <a:ext uri="{FF2B5EF4-FFF2-40B4-BE49-F238E27FC236}">
                <a16:creationId xmlns:a16="http://schemas.microsoft.com/office/drawing/2014/main" id="{EE682949-1965-40F2-8532-3BEB9BAD6C11}"/>
              </a:ext>
            </a:extLst>
          </p:cNvPr>
          <p:cNvSpPr txBox="1"/>
          <p:nvPr/>
        </p:nvSpPr>
        <p:spPr>
          <a:xfrm rot="2700000">
            <a:off x="7554231" y="14827831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Kirchdorf Schwimmbad</a:t>
            </a:r>
          </a:p>
        </p:txBody>
      </p:sp>
      <p:sp>
        <p:nvSpPr>
          <p:cNvPr id="150" name="Textfeld 149">
            <a:extLst>
              <a:ext uri="{FF2B5EF4-FFF2-40B4-BE49-F238E27FC236}">
                <a16:creationId xmlns:a16="http://schemas.microsoft.com/office/drawing/2014/main" id="{DE4116D3-5AE5-4968-B113-DD0C3CA18BED}"/>
              </a:ext>
            </a:extLst>
          </p:cNvPr>
          <p:cNvSpPr txBox="1"/>
          <p:nvPr/>
        </p:nvSpPr>
        <p:spPr>
          <a:xfrm rot="2700000">
            <a:off x="8035637" y="14855703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Oststeinbek Dorfplatz</a:t>
            </a:r>
          </a:p>
        </p:txBody>
      </p:sp>
      <p:sp>
        <p:nvSpPr>
          <p:cNvPr id="151" name="Textfeld 150">
            <a:extLst>
              <a:ext uri="{FF2B5EF4-FFF2-40B4-BE49-F238E27FC236}">
                <a16:creationId xmlns:a16="http://schemas.microsoft.com/office/drawing/2014/main" id="{4A2F4B6B-537E-4D7F-B959-9C19F6A25849}"/>
              </a:ext>
            </a:extLst>
          </p:cNvPr>
          <p:cNvSpPr txBox="1"/>
          <p:nvPr/>
        </p:nvSpPr>
        <p:spPr>
          <a:xfrm rot="2700000">
            <a:off x="9051942" y="14864218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Harsefeld, Braunshof</a:t>
            </a:r>
          </a:p>
        </p:txBody>
      </p:sp>
      <p:sp>
        <p:nvSpPr>
          <p:cNvPr id="152" name="Textfeld 151">
            <a:extLst>
              <a:ext uri="{FF2B5EF4-FFF2-40B4-BE49-F238E27FC236}">
                <a16:creationId xmlns:a16="http://schemas.microsoft.com/office/drawing/2014/main" id="{FF64F9D5-2F83-44E4-A922-2F15FFA5E23C}"/>
              </a:ext>
            </a:extLst>
          </p:cNvPr>
          <p:cNvSpPr txBox="1"/>
          <p:nvPr/>
        </p:nvSpPr>
        <p:spPr>
          <a:xfrm rot="2700000">
            <a:off x="9602555" y="14847190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Adendorf Abzweig</a:t>
            </a:r>
          </a:p>
        </p:txBody>
      </p:sp>
      <p:sp>
        <p:nvSpPr>
          <p:cNvPr id="153" name="Textfeld 152">
            <a:extLst>
              <a:ext uri="{FF2B5EF4-FFF2-40B4-BE49-F238E27FC236}">
                <a16:creationId xmlns:a16="http://schemas.microsoft.com/office/drawing/2014/main" id="{C709A856-F8F1-4238-9FEA-4D4E19465047}"/>
              </a:ext>
            </a:extLst>
          </p:cNvPr>
          <p:cNvSpPr txBox="1"/>
          <p:nvPr/>
        </p:nvSpPr>
        <p:spPr>
          <a:xfrm rot="2700000">
            <a:off x="10663875" y="14831888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Vierden Bahnhof</a:t>
            </a:r>
          </a:p>
        </p:txBody>
      </p:sp>
      <p:sp>
        <p:nvSpPr>
          <p:cNvPr id="154" name="Textfeld 153">
            <a:extLst>
              <a:ext uri="{FF2B5EF4-FFF2-40B4-BE49-F238E27FC236}">
                <a16:creationId xmlns:a16="http://schemas.microsoft.com/office/drawing/2014/main" id="{C5995337-0665-47E5-A7EB-6FBDF70C3015}"/>
              </a:ext>
            </a:extLst>
          </p:cNvPr>
          <p:cNvSpPr txBox="1"/>
          <p:nvPr/>
        </p:nvSpPr>
        <p:spPr>
          <a:xfrm rot="2700000">
            <a:off x="11224799" y="14855702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Vierden Kirchplatz</a:t>
            </a:r>
          </a:p>
        </p:txBody>
      </p:sp>
      <p:sp>
        <p:nvSpPr>
          <p:cNvPr id="155" name="Textfeld 154">
            <a:extLst>
              <a:ext uri="{FF2B5EF4-FFF2-40B4-BE49-F238E27FC236}">
                <a16:creationId xmlns:a16="http://schemas.microsoft.com/office/drawing/2014/main" id="{911D4D1E-8CF1-464A-90B8-E0EFA81515EC}"/>
              </a:ext>
            </a:extLst>
          </p:cNvPr>
          <p:cNvSpPr txBox="1"/>
          <p:nvPr/>
        </p:nvSpPr>
        <p:spPr>
          <a:xfrm rot="2700000">
            <a:off x="10132360" y="14836916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Vierden, Jägerstraße</a:t>
            </a:r>
          </a:p>
        </p:txBody>
      </p:sp>
      <p:sp>
        <p:nvSpPr>
          <p:cNvPr id="156" name="Textfeld 155">
            <a:extLst>
              <a:ext uri="{FF2B5EF4-FFF2-40B4-BE49-F238E27FC236}">
                <a16:creationId xmlns:a16="http://schemas.microsoft.com/office/drawing/2014/main" id="{1DA39C7E-F4B8-45B3-B27D-583AC93EBA5A}"/>
              </a:ext>
            </a:extLst>
          </p:cNvPr>
          <p:cNvSpPr txBox="1"/>
          <p:nvPr/>
        </p:nvSpPr>
        <p:spPr>
          <a:xfrm rot="2700000">
            <a:off x="8565442" y="14826641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Harsefeld Mühle</a:t>
            </a:r>
          </a:p>
        </p:txBody>
      </p:sp>
      <p:cxnSp>
        <p:nvCxnSpPr>
          <p:cNvPr id="157" name="Gerader Verbinder 156">
            <a:extLst>
              <a:ext uri="{FF2B5EF4-FFF2-40B4-BE49-F238E27FC236}">
                <a16:creationId xmlns:a16="http://schemas.microsoft.com/office/drawing/2014/main" id="{906575FB-A09E-4B5D-A3DD-4EFB1987F4B4}"/>
              </a:ext>
            </a:extLst>
          </p:cNvPr>
          <p:cNvCxnSpPr>
            <a:cxnSpLocks/>
          </p:cNvCxnSpPr>
          <p:nvPr/>
        </p:nvCxnSpPr>
        <p:spPr>
          <a:xfrm>
            <a:off x="2409990" y="13120104"/>
            <a:ext cx="18264843" cy="0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Textfeld 169">
            <a:extLst>
              <a:ext uri="{FF2B5EF4-FFF2-40B4-BE49-F238E27FC236}">
                <a16:creationId xmlns:a16="http://schemas.microsoft.com/office/drawing/2014/main" id="{47B87292-D38B-4089-8D5B-7EBF1DAC7104}"/>
              </a:ext>
            </a:extLst>
          </p:cNvPr>
          <p:cNvSpPr txBox="1"/>
          <p:nvPr/>
        </p:nvSpPr>
        <p:spPr>
          <a:xfrm rot="18610729">
            <a:off x="1406008" y="18022543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Steinkirchen, Bahnhof Reichenbach</a:t>
            </a:r>
          </a:p>
        </p:txBody>
      </p:sp>
      <p:sp>
        <p:nvSpPr>
          <p:cNvPr id="171" name="Textfeld 170">
            <a:extLst>
              <a:ext uri="{FF2B5EF4-FFF2-40B4-BE49-F238E27FC236}">
                <a16:creationId xmlns:a16="http://schemas.microsoft.com/office/drawing/2014/main" id="{69D2DC28-0B91-4A4A-BCDA-228967518C26}"/>
              </a:ext>
            </a:extLst>
          </p:cNvPr>
          <p:cNvSpPr txBox="1"/>
          <p:nvPr/>
        </p:nvSpPr>
        <p:spPr>
          <a:xfrm rot="18610729">
            <a:off x="1844815" y="18007847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Reichenbach-Brücke</a:t>
            </a:r>
          </a:p>
        </p:txBody>
      </p:sp>
      <p:sp>
        <p:nvSpPr>
          <p:cNvPr id="172" name="Textfeld 171">
            <a:extLst>
              <a:ext uri="{FF2B5EF4-FFF2-40B4-BE49-F238E27FC236}">
                <a16:creationId xmlns:a16="http://schemas.microsoft.com/office/drawing/2014/main" id="{20A0B55D-224B-491D-AE71-DA2D02B0E487}"/>
              </a:ext>
            </a:extLst>
          </p:cNvPr>
          <p:cNvSpPr txBox="1"/>
          <p:nvPr/>
        </p:nvSpPr>
        <p:spPr>
          <a:xfrm rot="18610729">
            <a:off x="2254237" y="18014375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An der Jugendherberge</a:t>
            </a:r>
          </a:p>
        </p:txBody>
      </p:sp>
      <p:sp>
        <p:nvSpPr>
          <p:cNvPr id="173" name="Textfeld 172">
            <a:extLst>
              <a:ext uri="{FF2B5EF4-FFF2-40B4-BE49-F238E27FC236}">
                <a16:creationId xmlns:a16="http://schemas.microsoft.com/office/drawing/2014/main" id="{CABCF132-52BB-4AE3-9AD6-A9762E38DEEB}"/>
              </a:ext>
            </a:extLst>
          </p:cNvPr>
          <p:cNvSpPr txBox="1"/>
          <p:nvPr/>
        </p:nvSpPr>
        <p:spPr>
          <a:xfrm rot="18610729">
            <a:off x="2700395" y="18044327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Schulzentrum</a:t>
            </a:r>
          </a:p>
        </p:txBody>
      </p:sp>
      <p:sp>
        <p:nvSpPr>
          <p:cNvPr id="174" name="Textfeld 173">
            <a:extLst>
              <a:ext uri="{FF2B5EF4-FFF2-40B4-BE49-F238E27FC236}">
                <a16:creationId xmlns:a16="http://schemas.microsoft.com/office/drawing/2014/main" id="{26A34A7D-373B-4388-8A19-101AD5DF94FF}"/>
              </a:ext>
            </a:extLst>
          </p:cNvPr>
          <p:cNvSpPr txBox="1"/>
          <p:nvPr/>
        </p:nvSpPr>
        <p:spPr>
          <a:xfrm rot="18610729">
            <a:off x="3220951" y="18025349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Grundschule an der </a:t>
            </a:r>
            <a:r>
              <a:rPr lang="de-DE" sz="1595" dirty="0" err="1"/>
              <a:t>RvE</a:t>
            </a:r>
            <a:r>
              <a:rPr lang="de-DE" sz="1595" dirty="0"/>
              <a:t>-Str.</a:t>
            </a:r>
          </a:p>
        </p:txBody>
      </p:sp>
      <p:sp>
        <p:nvSpPr>
          <p:cNvPr id="175" name="Textfeld 174">
            <a:extLst>
              <a:ext uri="{FF2B5EF4-FFF2-40B4-BE49-F238E27FC236}">
                <a16:creationId xmlns:a16="http://schemas.microsoft.com/office/drawing/2014/main" id="{B8835586-D03B-457A-A9B5-4333824F3007}"/>
              </a:ext>
            </a:extLst>
          </p:cNvPr>
          <p:cNvSpPr txBox="1"/>
          <p:nvPr/>
        </p:nvSpPr>
        <p:spPr>
          <a:xfrm rot="18610729">
            <a:off x="3695450" y="18014375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Rudolf von Eichthal-Str.</a:t>
            </a:r>
          </a:p>
        </p:txBody>
      </p:sp>
      <p:sp>
        <p:nvSpPr>
          <p:cNvPr id="176" name="Textfeld 175">
            <a:extLst>
              <a:ext uri="{FF2B5EF4-FFF2-40B4-BE49-F238E27FC236}">
                <a16:creationId xmlns:a16="http://schemas.microsoft.com/office/drawing/2014/main" id="{78A0D10B-976F-4708-A425-22D098B47A98}"/>
              </a:ext>
            </a:extLst>
          </p:cNvPr>
          <p:cNvSpPr txBox="1"/>
          <p:nvPr/>
        </p:nvSpPr>
        <p:spPr>
          <a:xfrm rot="18610729">
            <a:off x="4132920" y="18056778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Joseph Haydn Straße</a:t>
            </a:r>
          </a:p>
        </p:txBody>
      </p:sp>
      <p:sp>
        <p:nvSpPr>
          <p:cNvPr id="177" name="Textfeld 176">
            <a:extLst>
              <a:ext uri="{FF2B5EF4-FFF2-40B4-BE49-F238E27FC236}">
                <a16:creationId xmlns:a16="http://schemas.microsoft.com/office/drawing/2014/main" id="{C03B9078-FBBF-4C5F-BEA7-DAD8900AF80A}"/>
              </a:ext>
            </a:extLst>
          </p:cNvPr>
          <p:cNvSpPr txBox="1"/>
          <p:nvPr/>
        </p:nvSpPr>
        <p:spPr>
          <a:xfrm rot="18610729">
            <a:off x="4542342" y="18063306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Steinkirchen Altstadt</a:t>
            </a:r>
          </a:p>
        </p:txBody>
      </p:sp>
      <p:sp>
        <p:nvSpPr>
          <p:cNvPr id="178" name="Textfeld 177">
            <a:extLst>
              <a:ext uri="{FF2B5EF4-FFF2-40B4-BE49-F238E27FC236}">
                <a16:creationId xmlns:a16="http://schemas.microsoft.com/office/drawing/2014/main" id="{1193A2C3-13B2-41C7-9C5B-6BC0C81A7255}"/>
              </a:ext>
            </a:extLst>
          </p:cNvPr>
          <p:cNvSpPr txBox="1"/>
          <p:nvPr/>
        </p:nvSpPr>
        <p:spPr>
          <a:xfrm rot="18610729">
            <a:off x="4988500" y="18093258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Heilig-Geist-Kirche</a:t>
            </a:r>
          </a:p>
        </p:txBody>
      </p:sp>
      <p:sp>
        <p:nvSpPr>
          <p:cNvPr id="179" name="Textfeld 178">
            <a:extLst>
              <a:ext uri="{FF2B5EF4-FFF2-40B4-BE49-F238E27FC236}">
                <a16:creationId xmlns:a16="http://schemas.microsoft.com/office/drawing/2014/main" id="{48709FF9-1461-4336-B49A-2C1B2C912948}"/>
              </a:ext>
            </a:extLst>
          </p:cNvPr>
          <p:cNvSpPr txBox="1"/>
          <p:nvPr/>
        </p:nvSpPr>
        <p:spPr>
          <a:xfrm rot="18610729">
            <a:off x="5509056" y="18074280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Steinkirchen Theaterplatz</a:t>
            </a:r>
          </a:p>
        </p:txBody>
      </p:sp>
      <p:sp>
        <p:nvSpPr>
          <p:cNvPr id="180" name="Textfeld 179">
            <a:extLst>
              <a:ext uri="{FF2B5EF4-FFF2-40B4-BE49-F238E27FC236}">
                <a16:creationId xmlns:a16="http://schemas.microsoft.com/office/drawing/2014/main" id="{88721FA5-8AB2-42DC-B99B-1C8086BE6086}"/>
              </a:ext>
            </a:extLst>
          </p:cNvPr>
          <p:cNvSpPr txBox="1"/>
          <p:nvPr/>
        </p:nvSpPr>
        <p:spPr>
          <a:xfrm rot="18610729">
            <a:off x="5983555" y="18063306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Kirchwerder Landstraße</a:t>
            </a:r>
          </a:p>
        </p:txBody>
      </p:sp>
      <p:sp>
        <p:nvSpPr>
          <p:cNvPr id="181" name="Textfeld 180">
            <a:extLst>
              <a:ext uri="{FF2B5EF4-FFF2-40B4-BE49-F238E27FC236}">
                <a16:creationId xmlns:a16="http://schemas.microsoft.com/office/drawing/2014/main" id="{9C3591AE-AC20-4D23-B2F8-E91E446F22C6}"/>
              </a:ext>
            </a:extLst>
          </p:cNvPr>
          <p:cNvSpPr txBox="1"/>
          <p:nvPr/>
        </p:nvSpPr>
        <p:spPr>
          <a:xfrm rot="18610729">
            <a:off x="6439422" y="18111654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Lehndorf, Am Wasserfall </a:t>
            </a:r>
          </a:p>
        </p:txBody>
      </p:sp>
      <p:sp>
        <p:nvSpPr>
          <p:cNvPr id="182" name="Textfeld 181">
            <a:extLst>
              <a:ext uri="{FF2B5EF4-FFF2-40B4-BE49-F238E27FC236}">
                <a16:creationId xmlns:a16="http://schemas.microsoft.com/office/drawing/2014/main" id="{A95284C6-51E5-4B34-A50A-3488ECCD3654}"/>
              </a:ext>
            </a:extLst>
          </p:cNvPr>
          <p:cNvSpPr txBox="1"/>
          <p:nvPr/>
        </p:nvSpPr>
        <p:spPr>
          <a:xfrm rot="18610729">
            <a:off x="6848844" y="18118182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Kirchwerder</a:t>
            </a:r>
          </a:p>
        </p:txBody>
      </p:sp>
      <p:sp>
        <p:nvSpPr>
          <p:cNvPr id="183" name="Textfeld 182">
            <a:extLst>
              <a:ext uri="{FF2B5EF4-FFF2-40B4-BE49-F238E27FC236}">
                <a16:creationId xmlns:a16="http://schemas.microsoft.com/office/drawing/2014/main" id="{CF59D0EB-334E-4400-A996-82889689608E}"/>
              </a:ext>
            </a:extLst>
          </p:cNvPr>
          <p:cNvSpPr txBox="1"/>
          <p:nvPr/>
        </p:nvSpPr>
        <p:spPr>
          <a:xfrm rot="18610729">
            <a:off x="7295002" y="18148134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Kurt-Körber-Naturgymnasium</a:t>
            </a:r>
          </a:p>
        </p:txBody>
      </p:sp>
      <p:sp>
        <p:nvSpPr>
          <p:cNvPr id="184" name="Textfeld 183">
            <a:extLst>
              <a:ext uri="{FF2B5EF4-FFF2-40B4-BE49-F238E27FC236}">
                <a16:creationId xmlns:a16="http://schemas.microsoft.com/office/drawing/2014/main" id="{DDCD1F03-3D6E-40B1-AAE1-484DA667219C}"/>
              </a:ext>
            </a:extLst>
          </p:cNvPr>
          <p:cNvSpPr txBox="1"/>
          <p:nvPr/>
        </p:nvSpPr>
        <p:spPr>
          <a:xfrm rot="18610729">
            <a:off x="7815558" y="18129156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Nesselwang, Grandeswerderstraße</a:t>
            </a:r>
          </a:p>
        </p:txBody>
      </p:sp>
      <p:sp>
        <p:nvSpPr>
          <p:cNvPr id="185" name="Textfeld 184">
            <a:extLst>
              <a:ext uri="{FF2B5EF4-FFF2-40B4-BE49-F238E27FC236}">
                <a16:creationId xmlns:a16="http://schemas.microsoft.com/office/drawing/2014/main" id="{B9DEDC7B-2817-45DB-8BC3-75AF37AEBE99}"/>
              </a:ext>
            </a:extLst>
          </p:cNvPr>
          <p:cNvSpPr txBox="1"/>
          <p:nvPr/>
        </p:nvSpPr>
        <p:spPr>
          <a:xfrm rot="18610729">
            <a:off x="8290057" y="18118182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Nesselwang, Buchenweg</a:t>
            </a:r>
          </a:p>
        </p:txBody>
      </p:sp>
      <p:sp>
        <p:nvSpPr>
          <p:cNvPr id="186" name="Textfeld 185">
            <a:extLst>
              <a:ext uri="{FF2B5EF4-FFF2-40B4-BE49-F238E27FC236}">
                <a16:creationId xmlns:a16="http://schemas.microsoft.com/office/drawing/2014/main" id="{A21AC82C-703B-4E10-94A0-AB7264A542D7}"/>
              </a:ext>
            </a:extLst>
          </p:cNvPr>
          <p:cNvSpPr txBox="1"/>
          <p:nvPr/>
        </p:nvSpPr>
        <p:spPr>
          <a:xfrm rot="18610729">
            <a:off x="8814866" y="18044326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Nesselwang, Am Gleis</a:t>
            </a:r>
          </a:p>
        </p:txBody>
      </p:sp>
      <p:sp>
        <p:nvSpPr>
          <p:cNvPr id="187" name="Textfeld 186">
            <a:extLst>
              <a:ext uri="{FF2B5EF4-FFF2-40B4-BE49-F238E27FC236}">
                <a16:creationId xmlns:a16="http://schemas.microsoft.com/office/drawing/2014/main" id="{E2B4697B-4FEA-4947-8041-3C9030E1424C}"/>
              </a:ext>
            </a:extLst>
          </p:cNvPr>
          <p:cNvSpPr txBox="1"/>
          <p:nvPr/>
        </p:nvSpPr>
        <p:spPr>
          <a:xfrm rot="18610729">
            <a:off x="9224288" y="18050854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Nesselwang Bahnhof</a:t>
            </a:r>
          </a:p>
        </p:txBody>
      </p:sp>
      <p:sp>
        <p:nvSpPr>
          <p:cNvPr id="188" name="Textfeld 187">
            <a:extLst>
              <a:ext uri="{FF2B5EF4-FFF2-40B4-BE49-F238E27FC236}">
                <a16:creationId xmlns:a16="http://schemas.microsoft.com/office/drawing/2014/main" id="{0CE42313-D204-4925-A6AB-2EC5D77D02DB}"/>
              </a:ext>
            </a:extLst>
          </p:cNvPr>
          <p:cNvSpPr txBox="1"/>
          <p:nvPr/>
        </p:nvSpPr>
        <p:spPr>
          <a:xfrm rot="18610729">
            <a:off x="9670446" y="18080806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Kutenholz</a:t>
            </a:r>
          </a:p>
        </p:txBody>
      </p:sp>
      <p:sp>
        <p:nvSpPr>
          <p:cNvPr id="189" name="Textfeld 188">
            <a:extLst>
              <a:ext uri="{FF2B5EF4-FFF2-40B4-BE49-F238E27FC236}">
                <a16:creationId xmlns:a16="http://schemas.microsoft.com/office/drawing/2014/main" id="{0A00A33C-1A65-41C3-984D-3E5F54E74DC8}"/>
              </a:ext>
            </a:extLst>
          </p:cNvPr>
          <p:cNvSpPr txBox="1"/>
          <p:nvPr/>
        </p:nvSpPr>
        <p:spPr>
          <a:xfrm rot="18610729">
            <a:off x="10191002" y="18061828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Partenen, Am Dorfteich</a:t>
            </a:r>
          </a:p>
        </p:txBody>
      </p:sp>
      <p:sp>
        <p:nvSpPr>
          <p:cNvPr id="190" name="Textfeld 189">
            <a:extLst>
              <a:ext uri="{FF2B5EF4-FFF2-40B4-BE49-F238E27FC236}">
                <a16:creationId xmlns:a16="http://schemas.microsoft.com/office/drawing/2014/main" id="{F86AD2B0-786C-4117-8A59-D8E45E3B50F8}"/>
              </a:ext>
            </a:extLst>
          </p:cNvPr>
          <p:cNvSpPr txBox="1"/>
          <p:nvPr/>
        </p:nvSpPr>
        <p:spPr>
          <a:xfrm rot="18610729">
            <a:off x="10665501" y="18050854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Partenen Hauptstraße</a:t>
            </a:r>
          </a:p>
        </p:txBody>
      </p:sp>
      <p:sp>
        <p:nvSpPr>
          <p:cNvPr id="191" name="Textfeld 190">
            <a:extLst>
              <a:ext uri="{FF2B5EF4-FFF2-40B4-BE49-F238E27FC236}">
                <a16:creationId xmlns:a16="http://schemas.microsoft.com/office/drawing/2014/main" id="{97D50F2C-EEA6-44CA-ABA0-6D286F2F2729}"/>
              </a:ext>
            </a:extLst>
          </p:cNvPr>
          <p:cNvSpPr txBox="1"/>
          <p:nvPr/>
        </p:nvSpPr>
        <p:spPr>
          <a:xfrm rot="18610729">
            <a:off x="11102971" y="18093257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Partenen Bahnhof</a:t>
            </a:r>
          </a:p>
        </p:txBody>
      </p:sp>
      <p:sp>
        <p:nvSpPr>
          <p:cNvPr id="192" name="Textfeld 191">
            <a:extLst>
              <a:ext uri="{FF2B5EF4-FFF2-40B4-BE49-F238E27FC236}">
                <a16:creationId xmlns:a16="http://schemas.microsoft.com/office/drawing/2014/main" id="{35D21704-F061-45BA-8E47-196BD9FA37B0}"/>
              </a:ext>
            </a:extLst>
          </p:cNvPr>
          <p:cNvSpPr txBox="1"/>
          <p:nvPr/>
        </p:nvSpPr>
        <p:spPr>
          <a:xfrm rot="18610729">
            <a:off x="11512393" y="18099785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Partenen, Zum Krähenfeld</a:t>
            </a:r>
          </a:p>
        </p:txBody>
      </p:sp>
      <p:sp>
        <p:nvSpPr>
          <p:cNvPr id="193" name="Textfeld 192">
            <a:extLst>
              <a:ext uri="{FF2B5EF4-FFF2-40B4-BE49-F238E27FC236}">
                <a16:creationId xmlns:a16="http://schemas.microsoft.com/office/drawing/2014/main" id="{1182B5FC-4891-41C2-B8D9-7DF29B72A38A}"/>
              </a:ext>
            </a:extLst>
          </p:cNvPr>
          <p:cNvSpPr txBox="1"/>
          <p:nvPr/>
        </p:nvSpPr>
        <p:spPr>
          <a:xfrm rot="18610729">
            <a:off x="11958551" y="18129737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Rothenburg Ost</a:t>
            </a:r>
          </a:p>
        </p:txBody>
      </p:sp>
      <p:sp>
        <p:nvSpPr>
          <p:cNvPr id="194" name="Textfeld 193">
            <a:extLst>
              <a:ext uri="{FF2B5EF4-FFF2-40B4-BE49-F238E27FC236}">
                <a16:creationId xmlns:a16="http://schemas.microsoft.com/office/drawing/2014/main" id="{21E297B3-49C2-4C11-AEF7-D681CE14A5B1}"/>
              </a:ext>
            </a:extLst>
          </p:cNvPr>
          <p:cNvSpPr txBox="1"/>
          <p:nvPr/>
        </p:nvSpPr>
        <p:spPr>
          <a:xfrm rot="18610729">
            <a:off x="12479107" y="18110759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Eidelstedter Platz</a:t>
            </a:r>
          </a:p>
        </p:txBody>
      </p:sp>
      <p:sp>
        <p:nvSpPr>
          <p:cNvPr id="195" name="Textfeld 194">
            <a:extLst>
              <a:ext uri="{FF2B5EF4-FFF2-40B4-BE49-F238E27FC236}">
                <a16:creationId xmlns:a16="http://schemas.microsoft.com/office/drawing/2014/main" id="{57B0F89F-7842-4DBD-8502-FB3EA582B10C}"/>
              </a:ext>
            </a:extLst>
          </p:cNvPr>
          <p:cNvSpPr txBox="1"/>
          <p:nvPr/>
        </p:nvSpPr>
        <p:spPr>
          <a:xfrm rot="18610729">
            <a:off x="12953606" y="18099785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Nartenstraße</a:t>
            </a:r>
          </a:p>
        </p:txBody>
      </p:sp>
      <p:sp>
        <p:nvSpPr>
          <p:cNvPr id="196" name="Textfeld 195">
            <a:extLst>
              <a:ext uri="{FF2B5EF4-FFF2-40B4-BE49-F238E27FC236}">
                <a16:creationId xmlns:a16="http://schemas.microsoft.com/office/drawing/2014/main" id="{89B2B175-3B5B-45E7-BF7B-C893212D147E}"/>
              </a:ext>
            </a:extLst>
          </p:cNvPr>
          <p:cNvSpPr txBox="1"/>
          <p:nvPr/>
        </p:nvSpPr>
        <p:spPr>
          <a:xfrm rot="18610729">
            <a:off x="13409473" y="18148133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Strucksbarg</a:t>
            </a:r>
          </a:p>
        </p:txBody>
      </p:sp>
      <p:sp>
        <p:nvSpPr>
          <p:cNvPr id="197" name="Textfeld 196">
            <a:extLst>
              <a:ext uri="{FF2B5EF4-FFF2-40B4-BE49-F238E27FC236}">
                <a16:creationId xmlns:a16="http://schemas.microsoft.com/office/drawing/2014/main" id="{F4AC9405-A73C-4FA7-85BB-F534CE0AA6FA}"/>
              </a:ext>
            </a:extLst>
          </p:cNvPr>
          <p:cNvSpPr txBox="1"/>
          <p:nvPr/>
        </p:nvSpPr>
        <p:spPr>
          <a:xfrm rot="18610729">
            <a:off x="13818895" y="18154661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Rickelstraße</a:t>
            </a:r>
          </a:p>
        </p:txBody>
      </p:sp>
      <p:sp>
        <p:nvSpPr>
          <p:cNvPr id="198" name="Textfeld 197">
            <a:extLst>
              <a:ext uri="{FF2B5EF4-FFF2-40B4-BE49-F238E27FC236}">
                <a16:creationId xmlns:a16="http://schemas.microsoft.com/office/drawing/2014/main" id="{D81AD5E9-F884-48AF-9433-9FD79CE83765}"/>
              </a:ext>
            </a:extLst>
          </p:cNvPr>
          <p:cNvSpPr txBox="1"/>
          <p:nvPr/>
        </p:nvSpPr>
        <p:spPr>
          <a:xfrm rot="18610729">
            <a:off x="14265053" y="18184613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dirty="0"/>
              <a:t>Weusthoffstraße</a:t>
            </a:r>
          </a:p>
        </p:txBody>
      </p:sp>
      <p:sp>
        <p:nvSpPr>
          <p:cNvPr id="199" name="Textfeld 198">
            <a:extLst>
              <a:ext uri="{FF2B5EF4-FFF2-40B4-BE49-F238E27FC236}">
                <a16:creationId xmlns:a16="http://schemas.microsoft.com/office/drawing/2014/main" id="{EDD10C49-581F-494C-BB6A-CA9201370792}"/>
              </a:ext>
            </a:extLst>
          </p:cNvPr>
          <p:cNvSpPr txBox="1"/>
          <p:nvPr/>
        </p:nvSpPr>
        <p:spPr>
          <a:xfrm rot="18610729">
            <a:off x="14785609" y="18165635"/>
            <a:ext cx="3595996" cy="33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95" b="1" dirty="0"/>
              <a:t>Bevenroder Straße</a:t>
            </a:r>
          </a:p>
        </p:txBody>
      </p:sp>
      <p:cxnSp>
        <p:nvCxnSpPr>
          <p:cNvPr id="201" name="Gerader Verbinder 200">
            <a:extLst>
              <a:ext uri="{FF2B5EF4-FFF2-40B4-BE49-F238E27FC236}">
                <a16:creationId xmlns:a16="http://schemas.microsoft.com/office/drawing/2014/main" id="{9F9A0983-72D2-4C68-B849-F0444E6E6103}"/>
              </a:ext>
            </a:extLst>
          </p:cNvPr>
          <p:cNvCxnSpPr>
            <a:cxnSpLocks/>
          </p:cNvCxnSpPr>
          <p:nvPr/>
        </p:nvCxnSpPr>
        <p:spPr>
          <a:xfrm>
            <a:off x="2019571" y="19927709"/>
            <a:ext cx="12128247" cy="0"/>
          </a:xfrm>
          <a:prstGeom prst="line">
            <a:avLst/>
          </a:prstGeom>
          <a:ln w="1270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Rechteck 201">
            <a:extLst>
              <a:ext uri="{FF2B5EF4-FFF2-40B4-BE49-F238E27FC236}">
                <a16:creationId xmlns:a16="http://schemas.microsoft.com/office/drawing/2014/main" id="{7EB2E38B-9665-463B-965E-761573B95800}"/>
              </a:ext>
            </a:extLst>
          </p:cNvPr>
          <p:cNvSpPr/>
          <p:nvPr/>
        </p:nvSpPr>
        <p:spPr>
          <a:xfrm rot="16200000">
            <a:off x="6781206" y="20108381"/>
            <a:ext cx="757964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cxnSp>
        <p:nvCxnSpPr>
          <p:cNvPr id="206" name="Gerader Verbinder 205">
            <a:extLst>
              <a:ext uri="{FF2B5EF4-FFF2-40B4-BE49-F238E27FC236}">
                <a16:creationId xmlns:a16="http://schemas.microsoft.com/office/drawing/2014/main" id="{17A880C0-469F-4D23-B118-D77678509A76}"/>
              </a:ext>
            </a:extLst>
          </p:cNvPr>
          <p:cNvCxnSpPr>
            <a:cxnSpLocks/>
          </p:cNvCxnSpPr>
          <p:nvPr/>
        </p:nvCxnSpPr>
        <p:spPr>
          <a:xfrm>
            <a:off x="2006871" y="21034471"/>
            <a:ext cx="9788636" cy="0"/>
          </a:xfrm>
          <a:prstGeom prst="line">
            <a:avLst/>
          </a:prstGeom>
          <a:ln w="1270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Gerader Verbinder 206">
            <a:extLst>
              <a:ext uri="{FF2B5EF4-FFF2-40B4-BE49-F238E27FC236}">
                <a16:creationId xmlns:a16="http://schemas.microsoft.com/office/drawing/2014/main" id="{FDE0F637-0D08-47FE-9314-959BD0445BBD}"/>
              </a:ext>
            </a:extLst>
          </p:cNvPr>
          <p:cNvCxnSpPr>
            <a:cxnSpLocks/>
          </p:cNvCxnSpPr>
          <p:nvPr/>
        </p:nvCxnSpPr>
        <p:spPr>
          <a:xfrm>
            <a:off x="2019571" y="20854809"/>
            <a:ext cx="13550170" cy="0"/>
          </a:xfrm>
          <a:prstGeom prst="line">
            <a:avLst/>
          </a:prstGeom>
          <a:ln w="1270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Gerader Verbinder 207">
            <a:extLst>
              <a:ext uri="{FF2B5EF4-FFF2-40B4-BE49-F238E27FC236}">
                <a16:creationId xmlns:a16="http://schemas.microsoft.com/office/drawing/2014/main" id="{C4A831E1-46FD-431E-A308-8C7E5CAD3011}"/>
              </a:ext>
            </a:extLst>
          </p:cNvPr>
          <p:cNvCxnSpPr>
            <a:cxnSpLocks/>
          </p:cNvCxnSpPr>
          <p:nvPr/>
        </p:nvCxnSpPr>
        <p:spPr>
          <a:xfrm>
            <a:off x="2006871" y="20664309"/>
            <a:ext cx="12128247" cy="0"/>
          </a:xfrm>
          <a:prstGeom prst="line">
            <a:avLst/>
          </a:prstGeom>
          <a:ln w="1270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Rechteck 208">
            <a:extLst>
              <a:ext uri="{FF2B5EF4-FFF2-40B4-BE49-F238E27FC236}">
                <a16:creationId xmlns:a16="http://schemas.microsoft.com/office/drawing/2014/main" id="{1515CBA1-6CD4-46B0-A648-96BF6E0E4B19}"/>
              </a:ext>
            </a:extLst>
          </p:cNvPr>
          <p:cNvSpPr/>
          <p:nvPr/>
        </p:nvSpPr>
        <p:spPr>
          <a:xfrm rot="16200000">
            <a:off x="3102490" y="21246448"/>
            <a:ext cx="37869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13" name="Rechteck 212">
            <a:extLst>
              <a:ext uri="{FF2B5EF4-FFF2-40B4-BE49-F238E27FC236}">
                <a16:creationId xmlns:a16="http://schemas.microsoft.com/office/drawing/2014/main" id="{77A81ADC-4FBF-4BDA-A745-624CD11EE08A}"/>
              </a:ext>
            </a:extLst>
          </p:cNvPr>
          <p:cNvSpPr/>
          <p:nvPr/>
        </p:nvSpPr>
        <p:spPr>
          <a:xfrm rot="16200000">
            <a:off x="7893675" y="21574151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14" name="Rechteck 213">
            <a:extLst>
              <a:ext uri="{FF2B5EF4-FFF2-40B4-BE49-F238E27FC236}">
                <a16:creationId xmlns:a16="http://schemas.microsoft.com/office/drawing/2014/main" id="{3EF546E2-CC3F-4F27-874A-E72104F0C34A}"/>
              </a:ext>
            </a:extLst>
          </p:cNvPr>
          <p:cNvSpPr/>
          <p:nvPr/>
        </p:nvSpPr>
        <p:spPr>
          <a:xfrm rot="16200000">
            <a:off x="9973065" y="21811814"/>
            <a:ext cx="654562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15" name="Rechteck 214">
            <a:extLst>
              <a:ext uri="{FF2B5EF4-FFF2-40B4-BE49-F238E27FC236}">
                <a16:creationId xmlns:a16="http://schemas.microsoft.com/office/drawing/2014/main" id="{9C53C452-475F-4A81-AF7A-60D3BB96F7DD}"/>
              </a:ext>
            </a:extLst>
          </p:cNvPr>
          <p:cNvSpPr/>
          <p:nvPr/>
        </p:nvSpPr>
        <p:spPr>
          <a:xfrm rot="16200000">
            <a:off x="8437122" y="21799958"/>
            <a:ext cx="1090161" cy="2012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18" name="Rechteck 217">
            <a:extLst>
              <a:ext uri="{FF2B5EF4-FFF2-40B4-BE49-F238E27FC236}">
                <a16:creationId xmlns:a16="http://schemas.microsoft.com/office/drawing/2014/main" id="{89AE7BF9-E25A-4793-9F88-35725EE37BC8}"/>
              </a:ext>
            </a:extLst>
          </p:cNvPr>
          <p:cNvSpPr/>
          <p:nvPr/>
        </p:nvSpPr>
        <p:spPr>
          <a:xfrm rot="16200000">
            <a:off x="6921905" y="21690496"/>
            <a:ext cx="423454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19" name="Rechteck 218">
            <a:extLst>
              <a:ext uri="{FF2B5EF4-FFF2-40B4-BE49-F238E27FC236}">
                <a16:creationId xmlns:a16="http://schemas.microsoft.com/office/drawing/2014/main" id="{7599A886-5277-46B7-BB66-254BCE6DC00B}"/>
              </a:ext>
            </a:extLst>
          </p:cNvPr>
          <p:cNvSpPr/>
          <p:nvPr/>
        </p:nvSpPr>
        <p:spPr>
          <a:xfrm rot="16200000">
            <a:off x="2957602" y="22023599"/>
            <a:ext cx="66846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22" name="Rechteck 221">
            <a:extLst>
              <a:ext uri="{FF2B5EF4-FFF2-40B4-BE49-F238E27FC236}">
                <a16:creationId xmlns:a16="http://schemas.microsoft.com/office/drawing/2014/main" id="{7F3F63F4-E1CA-4983-A7AB-361F8DC3C7B2}"/>
              </a:ext>
            </a:extLst>
          </p:cNvPr>
          <p:cNvSpPr/>
          <p:nvPr/>
        </p:nvSpPr>
        <p:spPr>
          <a:xfrm rot="16200000">
            <a:off x="7893676" y="22492537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24" name="Rechteck 223">
            <a:extLst>
              <a:ext uri="{FF2B5EF4-FFF2-40B4-BE49-F238E27FC236}">
                <a16:creationId xmlns:a16="http://schemas.microsoft.com/office/drawing/2014/main" id="{C4681AA3-3176-4554-A02B-A17AA6156F39}"/>
              </a:ext>
            </a:extLst>
          </p:cNvPr>
          <p:cNvSpPr/>
          <p:nvPr/>
        </p:nvSpPr>
        <p:spPr>
          <a:xfrm rot="16200000">
            <a:off x="7044295" y="22492538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A81BFCE7-C68C-4207-9D4B-C292A4041B65}"/>
              </a:ext>
            </a:extLst>
          </p:cNvPr>
          <p:cNvSpPr txBox="1"/>
          <p:nvPr/>
        </p:nvSpPr>
        <p:spPr>
          <a:xfrm>
            <a:off x="10467434" y="22744859"/>
            <a:ext cx="1948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KTH-Wasserfall direkt</a:t>
            </a:r>
          </a:p>
        </p:txBody>
      </p:sp>
      <p:sp>
        <p:nvSpPr>
          <p:cNvPr id="226" name="Rechteck 225">
            <a:extLst>
              <a:ext uri="{FF2B5EF4-FFF2-40B4-BE49-F238E27FC236}">
                <a16:creationId xmlns:a16="http://schemas.microsoft.com/office/drawing/2014/main" id="{8F3FF7BC-F255-4B0B-A2CA-D70306B56DA6}"/>
              </a:ext>
            </a:extLst>
          </p:cNvPr>
          <p:cNvSpPr/>
          <p:nvPr/>
        </p:nvSpPr>
        <p:spPr>
          <a:xfrm rot="16200000">
            <a:off x="1042018" y="20815730"/>
            <a:ext cx="2081532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27" name="Rechteck 226">
            <a:extLst>
              <a:ext uri="{FF2B5EF4-FFF2-40B4-BE49-F238E27FC236}">
                <a16:creationId xmlns:a16="http://schemas.microsoft.com/office/drawing/2014/main" id="{23831CC0-80FD-4B79-8495-D30CB8EB0C93}"/>
              </a:ext>
            </a:extLst>
          </p:cNvPr>
          <p:cNvSpPr/>
          <p:nvPr/>
        </p:nvSpPr>
        <p:spPr>
          <a:xfrm rot="16200000">
            <a:off x="1801072" y="22397766"/>
            <a:ext cx="518531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28" name="Rechteck 227">
            <a:extLst>
              <a:ext uri="{FF2B5EF4-FFF2-40B4-BE49-F238E27FC236}">
                <a16:creationId xmlns:a16="http://schemas.microsoft.com/office/drawing/2014/main" id="{E20408AD-4C1C-487D-A573-EBE5113FE5AE}"/>
              </a:ext>
            </a:extLst>
          </p:cNvPr>
          <p:cNvSpPr/>
          <p:nvPr/>
        </p:nvSpPr>
        <p:spPr>
          <a:xfrm rot="16200000">
            <a:off x="1453498" y="20815730"/>
            <a:ext cx="2081532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29" name="Rechteck 228">
            <a:extLst>
              <a:ext uri="{FF2B5EF4-FFF2-40B4-BE49-F238E27FC236}">
                <a16:creationId xmlns:a16="http://schemas.microsoft.com/office/drawing/2014/main" id="{D8FE9383-470F-4773-9E88-7B6307313651}"/>
              </a:ext>
            </a:extLst>
          </p:cNvPr>
          <p:cNvSpPr/>
          <p:nvPr/>
        </p:nvSpPr>
        <p:spPr>
          <a:xfrm rot="16200000">
            <a:off x="2201523" y="22405943"/>
            <a:ext cx="518531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30" name="Rechteck 229">
            <a:extLst>
              <a:ext uri="{FF2B5EF4-FFF2-40B4-BE49-F238E27FC236}">
                <a16:creationId xmlns:a16="http://schemas.microsoft.com/office/drawing/2014/main" id="{88A66141-20EE-4D02-A154-E468AE50782D}"/>
              </a:ext>
            </a:extLst>
          </p:cNvPr>
          <p:cNvSpPr/>
          <p:nvPr/>
        </p:nvSpPr>
        <p:spPr>
          <a:xfrm rot="16200000">
            <a:off x="2529219" y="22397766"/>
            <a:ext cx="518531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31" name="Rechteck 230">
            <a:extLst>
              <a:ext uri="{FF2B5EF4-FFF2-40B4-BE49-F238E27FC236}">
                <a16:creationId xmlns:a16="http://schemas.microsoft.com/office/drawing/2014/main" id="{EAFD1040-6D86-41B7-A6C5-05A5BFA81002}"/>
              </a:ext>
            </a:extLst>
          </p:cNvPr>
          <p:cNvSpPr/>
          <p:nvPr/>
        </p:nvSpPr>
        <p:spPr>
          <a:xfrm rot="16200000">
            <a:off x="1835169" y="20815730"/>
            <a:ext cx="2081532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32" name="Rechteck 231">
            <a:extLst>
              <a:ext uri="{FF2B5EF4-FFF2-40B4-BE49-F238E27FC236}">
                <a16:creationId xmlns:a16="http://schemas.microsoft.com/office/drawing/2014/main" id="{4DCC19D8-B6B1-4395-8773-213098F40C08}"/>
              </a:ext>
            </a:extLst>
          </p:cNvPr>
          <p:cNvSpPr/>
          <p:nvPr/>
        </p:nvSpPr>
        <p:spPr>
          <a:xfrm rot="16200000">
            <a:off x="2406276" y="21271113"/>
            <a:ext cx="306554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33" name="Rechteck 232">
            <a:extLst>
              <a:ext uri="{FF2B5EF4-FFF2-40B4-BE49-F238E27FC236}">
                <a16:creationId xmlns:a16="http://schemas.microsoft.com/office/drawing/2014/main" id="{3D86736E-5C20-4A52-B767-07AE66F3A0CD}"/>
              </a:ext>
            </a:extLst>
          </p:cNvPr>
          <p:cNvSpPr/>
          <p:nvPr/>
        </p:nvSpPr>
        <p:spPr>
          <a:xfrm rot="16200000">
            <a:off x="3201479" y="22717295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34" name="Rechteck 233">
            <a:extLst>
              <a:ext uri="{FF2B5EF4-FFF2-40B4-BE49-F238E27FC236}">
                <a16:creationId xmlns:a16="http://schemas.microsoft.com/office/drawing/2014/main" id="{D1F6130B-2994-484E-B3C1-DE63E27690A1}"/>
              </a:ext>
            </a:extLst>
          </p:cNvPr>
          <p:cNvSpPr/>
          <p:nvPr/>
        </p:nvSpPr>
        <p:spPr>
          <a:xfrm rot="16200000">
            <a:off x="2889314" y="21278008"/>
            <a:ext cx="306554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35" name="Rechteck 234">
            <a:extLst>
              <a:ext uri="{FF2B5EF4-FFF2-40B4-BE49-F238E27FC236}">
                <a16:creationId xmlns:a16="http://schemas.microsoft.com/office/drawing/2014/main" id="{3EEB588B-425F-4DA2-8F53-7A6DEEE2950C}"/>
              </a:ext>
            </a:extLst>
          </p:cNvPr>
          <p:cNvSpPr/>
          <p:nvPr/>
        </p:nvSpPr>
        <p:spPr>
          <a:xfrm rot="16200000">
            <a:off x="3352118" y="21281151"/>
            <a:ext cx="306554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36" name="Rechteck 235">
            <a:extLst>
              <a:ext uri="{FF2B5EF4-FFF2-40B4-BE49-F238E27FC236}">
                <a16:creationId xmlns:a16="http://schemas.microsoft.com/office/drawing/2014/main" id="{0ABA79AC-034E-43CE-B557-EF5AAD49D7F2}"/>
              </a:ext>
            </a:extLst>
          </p:cNvPr>
          <p:cNvSpPr/>
          <p:nvPr/>
        </p:nvSpPr>
        <p:spPr>
          <a:xfrm rot="16200000">
            <a:off x="3771149" y="21290251"/>
            <a:ext cx="306554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37" name="Rechteck 236">
            <a:extLst>
              <a:ext uri="{FF2B5EF4-FFF2-40B4-BE49-F238E27FC236}">
                <a16:creationId xmlns:a16="http://schemas.microsoft.com/office/drawing/2014/main" id="{E40610E1-EA1F-490F-9CFF-697F36D2142F}"/>
              </a:ext>
            </a:extLst>
          </p:cNvPr>
          <p:cNvSpPr/>
          <p:nvPr/>
        </p:nvSpPr>
        <p:spPr>
          <a:xfrm rot="16200000">
            <a:off x="4190181" y="21278007"/>
            <a:ext cx="306554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38" name="Rechteck 237">
            <a:extLst>
              <a:ext uri="{FF2B5EF4-FFF2-40B4-BE49-F238E27FC236}">
                <a16:creationId xmlns:a16="http://schemas.microsoft.com/office/drawing/2014/main" id="{D3B08C18-145E-4E62-B796-4BCF8267BA84}"/>
              </a:ext>
            </a:extLst>
          </p:cNvPr>
          <p:cNvSpPr/>
          <p:nvPr/>
        </p:nvSpPr>
        <p:spPr>
          <a:xfrm rot="16200000">
            <a:off x="4694777" y="21290250"/>
            <a:ext cx="306554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39" name="Rechteck 238">
            <a:extLst>
              <a:ext uri="{FF2B5EF4-FFF2-40B4-BE49-F238E27FC236}">
                <a16:creationId xmlns:a16="http://schemas.microsoft.com/office/drawing/2014/main" id="{4ACA82CB-8F2F-49C3-BAB0-D316569118AD}"/>
              </a:ext>
            </a:extLst>
          </p:cNvPr>
          <p:cNvSpPr/>
          <p:nvPr/>
        </p:nvSpPr>
        <p:spPr>
          <a:xfrm rot="16200000">
            <a:off x="5199383" y="21278006"/>
            <a:ext cx="306554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40" name="Rechteck 239">
            <a:extLst>
              <a:ext uri="{FF2B5EF4-FFF2-40B4-BE49-F238E27FC236}">
                <a16:creationId xmlns:a16="http://schemas.microsoft.com/office/drawing/2014/main" id="{41816546-129A-46F9-874A-AF6C0995F9AA}"/>
              </a:ext>
            </a:extLst>
          </p:cNvPr>
          <p:cNvSpPr/>
          <p:nvPr/>
        </p:nvSpPr>
        <p:spPr>
          <a:xfrm rot="16200000">
            <a:off x="7024130" y="21130202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42" name="Rechteck 241">
            <a:extLst>
              <a:ext uri="{FF2B5EF4-FFF2-40B4-BE49-F238E27FC236}">
                <a16:creationId xmlns:a16="http://schemas.microsoft.com/office/drawing/2014/main" id="{31749CD1-F799-4926-A34A-DA5DDF89A0EB}"/>
              </a:ext>
            </a:extLst>
          </p:cNvPr>
          <p:cNvSpPr/>
          <p:nvPr/>
        </p:nvSpPr>
        <p:spPr>
          <a:xfrm rot="16200000">
            <a:off x="7301580" y="20011681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43" name="Rechteck 242">
            <a:extLst>
              <a:ext uri="{FF2B5EF4-FFF2-40B4-BE49-F238E27FC236}">
                <a16:creationId xmlns:a16="http://schemas.microsoft.com/office/drawing/2014/main" id="{4B5BC9EB-230A-4B0A-B403-2CD777FED4DC}"/>
              </a:ext>
            </a:extLst>
          </p:cNvPr>
          <p:cNvSpPr/>
          <p:nvPr/>
        </p:nvSpPr>
        <p:spPr>
          <a:xfrm rot="16200000">
            <a:off x="7747739" y="20018151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44" name="Rechteck 243">
            <a:extLst>
              <a:ext uri="{FF2B5EF4-FFF2-40B4-BE49-F238E27FC236}">
                <a16:creationId xmlns:a16="http://schemas.microsoft.com/office/drawing/2014/main" id="{92187FF3-5BA0-41B8-A2BD-0E58C7DCA153}"/>
              </a:ext>
            </a:extLst>
          </p:cNvPr>
          <p:cNvSpPr/>
          <p:nvPr/>
        </p:nvSpPr>
        <p:spPr>
          <a:xfrm rot="16200000">
            <a:off x="8275533" y="20005540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45" name="Rechteck 244">
            <a:extLst>
              <a:ext uri="{FF2B5EF4-FFF2-40B4-BE49-F238E27FC236}">
                <a16:creationId xmlns:a16="http://schemas.microsoft.com/office/drawing/2014/main" id="{AF396076-E066-4120-805B-48B513C99596}"/>
              </a:ext>
            </a:extLst>
          </p:cNvPr>
          <p:cNvSpPr/>
          <p:nvPr/>
        </p:nvSpPr>
        <p:spPr>
          <a:xfrm rot="16200000">
            <a:off x="8746865" y="20014172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46" name="Rechteck 245">
            <a:extLst>
              <a:ext uri="{FF2B5EF4-FFF2-40B4-BE49-F238E27FC236}">
                <a16:creationId xmlns:a16="http://schemas.microsoft.com/office/drawing/2014/main" id="{89AC94FC-E409-4346-A505-7A86507B494A}"/>
              </a:ext>
            </a:extLst>
          </p:cNvPr>
          <p:cNvSpPr/>
          <p:nvPr/>
        </p:nvSpPr>
        <p:spPr>
          <a:xfrm rot="16200000">
            <a:off x="9269325" y="20018150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47" name="Rechteck 246">
            <a:extLst>
              <a:ext uri="{FF2B5EF4-FFF2-40B4-BE49-F238E27FC236}">
                <a16:creationId xmlns:a16="http://schemas.microsoft.com/office/drawing/2014/main" id="{8AD1C5F3-3F27-4D99-8003-073C6B98107A}"/>
              </a:ext>
            </a:extLst>
          </p:cNvPr>
          <p:cNvSpPr/>
          <p:nvPr/>
        </p:nvSpPr>
        <p:spPr>
          <a:xfrm rot="16200000">
            <a:off x="9709292" y="20012627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48" name="Rechteck 247">
            <a:extLst>
              <a:ext uri="{FF2B5EF4-FFF2-40B4-BE49-F238E27FC236}">
                <a16:creationId xmlns:a16="http://schemas.microsoft.com/office/drawing/2014/main" id="{591251FD-D3AD-45F4-972E-8AEBEC26EB04}"/>
              </a:ext>
            </a:extLst>
          </p:cNvPr>
          <p:cNvSpPr/>
          <p:nvPr/>
        </p:nvSpPr>
        <p:spPr>
          <a:xfrm rot="16200000">
            <a:off x="10143248" y="20012627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49" name="Rechteck 248">
            <a:extLst>
              <a:ext uri="{FF2B5EF4-FFF2-40B4-BE49-F238E27FC236}">
                <a16:creationId xmlns:a16="http://schemas.microsoft.com/office/drawing/2014/main" id="{447F5F98-0DA0-4907-B55B-9457E6B9B15D}"/>
              </a:ext>
            </a:extLst>
          </p:cNvPr>
          <p:cNvSpPr/>
          <p:nvPr/>
        </p:nvSpPr>
        <p:spPr>
          <a:xfrm rot="16200000">
            <a:off x="10614613" y="20003910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50" name="Rechteck 249">
            <a:extLst>
              <a:ext uri="{FF2B5EF4-FFF2-40B4-BE49-F238E27FC236}">
                <a16:creationId xmlns:a16="http://schemas.microsoft.com/office/drawing/2014/main" id="{90E5B882-7A6C-4569-B0E6-D0E0140D3582}"/>
              </a:ext>
            </a:extLst>
          </p:cNvPr>
          <p:cNvSpPr/>
          <p:nvPr/>
        </p:nvSpPr>
        <p:spPr>
          <a:xfrm rot="16200000">
            <a:off x="11076139" y="20014172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51" name="Rechteck 250">
            <a:extLst>
              <a:ext uri="{FF2B5EF4-FFF2-40B4-BE49-F238E27FC236}">
                <a16:creationId xmlns:a16="http://schemas.microsoft.com/office/drawing/2014/main" id="{55F107E4-3CCA-4279-8A42-04B699707D6B}"/>
              </a:ext>
            </a:extLst>
          </p:cNvPr>
          <p:cNvSpPr/>
          <p:nvPr/>
        </p:nvSpPr>
        <p:spPr>
          <a:xfrm rot="16200000">
            <a:off x="11476602" y="20018149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52" name="Rechteck 251">
            <a:extLst>
              <a:ext uri="{FF2B5EF4-FFF2-40B4-BE49-F238E27FC236}">
                <a16:creationId xmlns:a16="http://schemas.microsoft.com/office/drawing/2014/main" id="{6156C5FC-F202-4AB9-AF87-7C6401C9E852}"/>
              </a:ext>
            </a:extLst>
          </p:cNvPr>
          <p:cNvSpPr/>
          <p:nvPr/>
        </p:nvSpPr>
        <p:spPr>
          <a:xfrm rot="16200000">
            <a:off x="12004830" y="19927455"/>
            <a:ext cx="39353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53" name="Rechteck 252">
            <a:extLst>
              <a:ext uri="{FF2B5EF4-FFF2-40B4-BE49-F238E27FC236}">
                <a16:creationId xmlns:a16="http://schemas.microsoft.com/office/drawing/2014/main" id="{B944630E-0344-4586-AD19-0DE4F5D5A614}"/>
              </a:ext>
            </a:extLst>
          </p:cNvPr>
          <p:cNvSpPr/>
          <p:nvPr/>
        </p:nvSpPr>
        <p:spPr>
          <a:xfrm rot="16200000">
            <a:off x="12466356" y="19922279"/>
            <a:ext cx="39353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54" name="Rechteck 253">
            <a:extLst>
              <a:ext uri="{FF2B5EF4-FFF2-40B4-BE49-F238E27FC236}">
                <a16:creationId xmlns:a16="http://schemas.microsoft.com/office/drawing/2014/main" id="{E4FFEF70-40CC-4A34-ADDF-FC5034832ED0}"/>
              </a:ext>
            </a:extLst>
          </p:cNvPr>
          <p:cNvSpPr/>
          <p:nvPr/>
        </p:nvSpPr>
        <p:spPr>
          <a:xfrm rot="16200000">
            <a:off x="13000807" y="19927189"/>
            <a:ext cx="39353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55" name="Rechteck 254">
            <a:extLst>
              <a:ext uri="{FF2B5EF4-FFF2-40B4-BE49-F238E27FC236}">
                <a16:creationId xmlns:a16="http://schemas.microsoft.com/office/drawing/2014/main" id="{4E8A2A50-6657-4DC4-919B-5D130856CDCB}"/>
              </a:ext>
            </a:extLst>
          </p:cNvPr>
          <p:cNvSpPr/>
          <p:nvPr/>
        </p:nvSpPr>
        <p:spPr>
          <a:xfrm rot="16200000">
            <a:off x="13467972" y="19917694"/>
            <a:ext cx="39353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56" name="Rechteck 255">
            <a:extLst>
              <a:ext uri="{FF2B5EF4-FFF2-40B4-BE49-F238E27FC236}">
                <a16:creationId xmlns:a16="http://schemas.microsoft.com/office/drawing/2014/main" id="{180EEE4B-64B6-41D7-839C-48470AABFB47}"/>
              </a:ext>
            </a:extLst>
          </p:cNvPr>
          <p:cNvSpPr/>
          <p:nvPr/>
        </p:nvSpPr>
        <p:spPr>
          <a:xfrm rot="16200000">
            <a:off x="13879297" y="19930805"/>
            <a:ext cx="39353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57" name="Rechteck 256">
            <a:extLst>
              <a:ext uri="{FF2B5EF4-FFF2-40B4-BE49-F238E27FC236}">
                <a16:creationId xmlns:a16="http://schemas.microsoft.com/office/drawing/2014/main" id="{E56B14F0-55B1-47A3-B11A-7687705BED67}"/>
              </a:ext>
            </a:extLst>
          </p:cNvPr>
          <p:cNvSpPr/>
          <p:nvPr/>
        </p:nvSpPr>
        <p:spPr>
          <a:xfrm rot="16200000">
            <a:off x="11997002" y="20693980"/>
            <a:ext cx="39353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58" name="Rechteck 257">
            <a:extLst>
              <a:ext uri="{FF2B5EF4-FFF2-40B4-BE49-F238E27FC236}">
                <a16:creationId xmlns:a16="http://schemas.microsoft.com/office/drawing/2014/main" id="{D8ED99AC-26B8-4ECB-8801-82A2D2496EA6}"/>
              </a:ext>
            </a:extLst>
          </p:cNvPr>
          <p:cNvSpPr/>
          <p:nvPr/>
        </p:nvSpPr>
        <p:spPr>
          <a:xfrm rot="16200000">
            <a:off x="12458528" y="20688804"/>
            <a:ext cx="39353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59" name="Rechteck 258">
            <a:extLst>
              <a:ext uri="{FF2B5EF4-FFF2-40B4-BE49-F238E27FC236}">
                <a16:creationId xmlns:a16="http://schemas.microsoft.com/office/drawing/2014/main" id="{62D1D8C9-8653-406E-9BCE-8B4CF437109C}"/>
              </a:ext>
            </a:extLst>
          </p:cNvPr>
          <p:cNvSpPr/>
          <p:nvPr/>
        </p:nvSpPr>
        <p:spPr>
          <a:xfrm rot="16200000">
            <a:off x="12992979" y="20693714"/>
            <a:ext cx="39353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60" name="Rechteck 259">
            <a:extLst>
              <a:ext uri="{FF2B5EF4-FFF2-40B4-BE49-F238E27FC236}">
                <a16:creationId xmlns:a16="http://schemas.microsoft.com/office/drawing/2014/main" id="{47A02A94-D9BF-4EE3-BA1B-A6953EEABA3E}"/>
              </a:ext>
            </a:extLst>
          </p:cNvPr>
          <p:cNvSpPr/>
          <p:nvPr/>
        </p:nvSpPr>
        <p:spPr>
          <a:xfrm rot="16200000">
            <a:off x="13460144" y="20684219"/>
            <a:ext cx="39353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61" name="Rechteck 260">
            <a:extLst>
              <a:ext uri="{FF2B5EF4-FFF2-40B4-BE49-F238E27FC236}">
                <a16:creationId xmlns:a16="http://schemas.microsoft.com/office/drawing/2014/main" id="{1F81024F-20F9-4152-85D9-92D3F2BA2749}"/>
              </a:ext>
            </a:extLst>
          </p:cNvPr>
          <p:cNvSpPr/>
          <p:nvPr/>
        </p:nvSpPr>
        <p:spPr>
          <a:xfrm rot="16200000">
            <a:off x="13871469" y="20697330"/>
            <a:ext cx="39353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62" name="Rechteck 261">
            <a:extLst>
              <a:ext uri="{FF2B5EF4-FFF2-40B4-BE49-F238E27FC236}">
                <a16:creationId xmlns:a16="http://schemas.microsoft.com/office/drawing/2014/main" id="{974FA23A-7A16-4563-B878-56B56BA6C498}"/>
              </a:ext>
            </a:extLst>
          </p:cNvPr>
          <p:cNvSpPr/>
          <p:nvPr/>
        </p:nvSpPr>
        <p:spPr>
          <a:xfrm rot="16200000">
            <a:off x="11997003" y="21476520"/>
            <a:ext cx="39353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63" name="Rechteck 262">
            <a:extLst>
              <a:ext uri="{FF2B5EF4-FFF2-40B4-BE49-F238E27FC236}">
                <a16:creationId xmlns:a16="http://schemas.microsoft.com/office/drawing/2014/main" id="{7FE98675-A1A5-4A61-A488-7664A1403DF8}"/>
              </a:ext>
            </a:extLst>
          </p:cNvPr>
          <p:cNvSpPr/>
          <p:nvPr/>
        </p:nvSpPr>
        <p:spPr>
          <a:xfrm rot="16200000">
            <a:off x="12458529" y="21471344"/>
            <a:ext cx="39353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64" name="Rechteck 263">
            <a:extLst>
              <a:ext uri="{FF2B5EF4-FFF2-40B4-BE49-F238E27FC236}">
                <a16:creationId xmlns:a16="http://schemas.microsoft.com/office/drawing/2014/main" id="{048F6F97-7D6C-46FF-9506-FD110FCF5E38}"/>
              </a:ext>
            </a:extLst>
          </p:cNvPr>
          <p:cNvSpPr/>
          <p:nvPr/>
        </p:nvSpPr>
        <p:spPr>
          <a:xfrm rot="16200000">
            <a:off x="12992980" y="21476254"/>
            <a:ext cx="39353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65" name="Rechteck 264">
            <a:extLst>
              <a:ext uri="{FF2B5EF4-FFF2-40B4-BE49-F238E27FC236}">
                <a16:creationId xmlns:a16="http://schemas.microsoft.com/office/drawing/2014/main" id="{0A130462-93C1-4562-9611-09652F925F19}"/>
              </a:ext>
            </a:extLst>
          </p:cNvPr>
          <p:cNvSpPr/>
          <p:nvPr/>
        </p:nvSpPr>
        <p:spPr>
          <a:xfrm rot="16200000">
            <a:off x="13460145" y="21466759"/>
            <a:ext cx="39353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66" name="Rechteck 265">
            <a:extLst>
              <a:ext uri="{FF2B5EF4-FFF2-40B4-BE49-F238E27FC236}">
                <a16:creationId xmlns:a16="http://schemas.microsoft.com/office/drawing/2014/main" id="{7CC5C310-A1C2-4AB4-AC69-8B2576528B77}"/>
              </a:ext>
            </a:extLst>
          </p:cNvPr>
          <p:cNvSpPr/>
          <p:nvPr/>
        </p:nvSpPr>
        <p:spPr>
          <a:xfrm rot="16200000">
            <a:off x="13871470" y="21479870"/>
            <a:ext cx="39353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67" name="Rechteck 266">
            <a:extLst>
              <a:ext uri="{FF2B5EF4-FFF2-40B4-BE49-F238E27FC236}">
                <a16:creationId xmlns:a16="http://schemas.microsoft.com/office/drawing/2014/main" id="{0C8E3627-78C5-44FA-A6B3-6B8C389FCC61}"/>
              </a:ext>
            </a:extLst>
          </p:cNvPr>
          <p:cNvSpPr/>
          <p:nvPr/>
        </p:nvSpPr>
        <p:spPr>
          <a:xfrm rot="16200000">
            <a:off x="14470847" y="20017056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68" name="Rechteck 267">
            <a:extLst>
              <a:ext uri="{FF2B5EF4-FFF2-40B4-BE49-F238E27FC236}">
                <a16:creationId xmlns:a16="http://schemas.microsoft.com/office/drawing/2014/main" id="{57589558-C860-4B92-9882-6E485EBEE92A}"/>
              </a:ext>
            </a:extLst>
          </p:cNvPr>
          <p:cNvSpPr/>
          <p:nvPr/>
        </p:nvSpPr>
        <p:spPr>
          <a:xfrm rot="16200000">
            <a:off x="14921401" y="20024399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69" name="Rechteck 268">
            <a:extLst>
              <a:ext uri="{FF2B5EF4-FFF2-40B4-BE49-F238E27FC236}">
                <a16:creationId xmlns:a16="http://schemas.microsoft.com/office/drawing/2014/main" id="{51603879-9945-481D-A624-F379E47DDEE2}"/>
              </a:ext>
            </a:extLst>
          </p:cNvPr>
          <p:cNvSpPr/>
          <p:nvPr/>
        </p:nvSpPr>
        <p:spPr>
          <a:xfrm rot="16200000">
            <a:off x="15426555" y="20032990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70" name="Rechteck 269">
            <a:extLst>
              <a:ext uri="{FF2B5EF4-FFF2-40B4-BE49-F238E27FC236}">
                <a16:creationId xmlns:a16="http://schemas.microsoft.com/office/drawing/2014/main" id="{23E6DC39-65A3-46CE-BB28-B973C954A274}"/>
              </a:ext>
            </a:extLst>
          </p:cNvPr>
          <p:cNvSpPr/>
          <p:nvPr/>
        </p:nvSpPr>
        <p:spPr>
          <a:xfrm rot="16200000">
            <a:off x="14459747" y="20747689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71" name="Rechteck 270">
            <a:extLst>
              <a:ext uri="{FF2B5EF4-FFF2-40B4-BE49-F238E27FC236}">
                <a16:creationId xmlns:a16="http://schemas.microsoft.com/office/drawing/2014/main" id="{4969D404-9541-470C-BFE3-2DCF2FC00000}"/>
              </a:ext>
            </a:extLst>
          </p:cNvPr>
          <p:cNvSpPr/>
          <p:nvPr/>
        </p:nvSpPr>
        <p:spPr>
          <a:xfrm rot="16200000">
            <a:off x="14910301" y="20755032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72" name="Rechteck 271">
            <a:extLst>
              <a:ext uri="{FF2B5EF4-FFF2-40B4-BE49-F238E27FC236}">
                <a16:creationId xmlns:a16="http://schemas.microsoft.com/office/drawing/2014/main" id="{C40C85CA-BCA7-4BF9-B130-A5B45CE2F781}"/>
              </a:ext>
            </a:extLst>
          </p:cNvPr>
          <p:cNvSpPr/>
          <p:nvPr/>
        </p:nvSpPr>
        <p:spPr>
          <a:xfrm rot="16200000">
            <a:off x="15415455" y="20763623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73" name="Rechteck 272">
            <a:extLst>
              <a:ext uri="{FF2B5EF4-FFF2-40B4-BE49-F238E27FC236}">
                <a16:creationId xmlns:a16="http://schemas.microsoft.com/office/drawing/2014/main" id="{E2772032-93E0-4D18-92E2-1DEA8E5B09C2}"/>
              </a:ext>
            </a:extLst>
          </p:cNvPr>
          <p:cNvSpPr/>
          <p:nvPr/>
        </p:nvSpPr>
        <p:spPr>
          <a:xfrm rot="16200000">
            <a:off x="14437558" y="22239242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74" name="Rechteck 273">
            <a:extLst>
              <a:ext uri="{FF2B5EF4-FFF2-40B4-BE49-F238E27FC236}">
                <a16:creationId xmlns:a16="http://schemas.microsoft.com/office/drawing/2014/main" id="{57890A60-27AE-46F3-BF48-FE68ED33C8BD}"/>
              </a:ext>
            </a:extLst>
          </p:cNvPr>
          <p:cNvSpPr/>
          <p:nvPr/>
        </p:nvSpPr>
        <p:spPr>
          <a:xfrm rot="16200000">
            <a:off x="14888112" y="22238965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75" name="Rechteck 274">
            <a:extLst>
              <a:ext uri="{FF2B5EF4-FFF2-40B4-BE49-F238E27FC236}">
                <a16:creationId xmlns:a16="http://schemas.microsoft.com/office/drawing/2014/main" id="{E56C5EE2-79B2-4F7F-83F4-BF433E0C79C1}"/>
              </a:ext>
            </a:extLst>
          </p:cNvPr>
          <p:cNvSpPr/>
          <p:nvPr/>
        </p:nvSpPr>
        <p:spPr>
          <a:xfrm rot="16200000">
            <a:off x="15393266" y="22247556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76" name="Rechteck 275">
            <a:extLst>
              <a:ext uri="{FF2B5EF4-FFF2-40B4-BE49-F238E27FC236}">
                <a16:creationId xmlns:a16="http://schemas.microsoft.com/office/drawing/2014/main" id="{725848F6-3948-4DB7-BECD-73BD4F52498A}"/>
              </a:ext>
            </a:extLst>
          </p:cNvPr>
          <p:cNvSpPr/>
          <p:nvPr/>
        </p:nvSpPr>
        <p:spPr>
          <a:xfrm rot="16200000">
            <a:off x="10225105" y="22734029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77" name="Rechteck 276">
            <a:extLst>
              <a:ext uri="{FF2B5EF4-FFF2-40B4-BE49-F238E27FC236}">
                <a16:creationId xmlns:a16="http://schemas.microsoft.com/office/drawing/2014/main" id="{34BE3658-C0D4-449B-8545-D81A9531906D}"/>
              </a:ext>
            </a:extLst>
          </p:cNvPr>
          <p:cNvSpPr/>
          <p:nvPr/>
        </p:nvSpPr>
        <p:spPr>
          <a:xfrm rot="16200000">
            <a:off x="7272072" y="20748128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78" name="Rechteck 277">
            <a:extLst>
              <a:ext uri="{FF2B5EF4-FFF2-40B4-BE49-F238E27FC236}">
                <a16:creationId xmlns:a16="http://schemas.microsoft.com/office/drawing/2014/main" id="{8F838669-9372-41B8-86F3-0E86D3DD1EDB}"/>
              </a:ext>
            </a:extLst>
          </p:cNvPr>
          <p:cNvSpPr/>
          <p:nvPr/>
        </p:nvSpPr>
        <p:spPr>
          <a:xfrm rot="16200000">
            <a:off x="7718231" y="20754598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79" name="Rechteck 278">
            <a:extLst>
              <a:ext uri="{FF2B5EF4-FFF2-40B4-BE49-F238E27FC236}">
                <a16:creationId xmlns:a16="http://schemas.microsoft.com/office/drawing/2014/main" id="{DDC1D097-1E9A-4499-974E-CE217624C7DA}"/>
              </a:ext>
            </a:extLst>
          </p:cNvPr>
          <p:cNvSpPr/>
          <p:nvPr/>
        </p:nvSpPr>
        <p:spPr>
          <a:xfrm rot="16200000">
            <a:off x="8246025" y="20741987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80" name="Rechteck 279">
            <a:extLst>
              <a:ext uri="{FF2B5EF4-FFF2-40B4-BE49-F238E27FC236}">
                <a16:creationId xmlns:a16="http://schemas.microsoft.com/office/drawing/2014/main" id="{D79E891D-3931-4CB8-A4CE-997A8AC45B11}"/>
              </a:ext>
            </a:extLst>
          </p:cNvPr>
          <p:cNvSpPr/>
          <p:nvPr/>
        </p:nvSpPr>
        <p:spPr>
          <a:xfrm rot="16200000">
            <a:off x="8717357" y="20750619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81" name="Rechteck 280">
            <a:extLst>
              <a:ext uri="{FF2B5EF4-FFF2-40B4-BE49-F238E27FC236}">
                <a16:creationId xmlns:a16="http://schemas.microsoft.com/office/drawing/2014/main" id="{B2F44484-678B-403B-9311-89FF62ED03CD}"/>
              </a:ext>
            </a:extLst>
          </p:cNvPr>
          <p:cNvSpPr/>
          <p:nvPr/>
        </p:nvSpPr>
        <p:spPr>
          <a:xfrm rot="16200000">
            <a:off x="9239817" y="20754597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82" name="Rechteck 281">
            <a:extLst>
              <a:ext uri="{FF2B5EF4-FFF2-40B4-BE49-F238E27FC236}">
                <a16:creationId xmlns:a16="http://schemas.microsoft.com/office/drawing/2014/main" id="{34A935FB-CEBE-4992-8218-D0FFB73CD8E4}"/>
              </a:ext>
            </a:extLst>
          </p:cNvPr>
          <p:cNvSpPr/>
          <p:nvPr/>
        </p:nvSpPr>
        <p:spPr>
          <a:xfrm rot="16200000">
            <a:off x="9679784" y="20749074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83" name="Rechteck 282">
            <a:extLst>
              <a:ext uri="{FF2B5EF4-FFF2-40B4-BE49-F238E27FC236}">
                <a16:creationId xmlns:a16="http://schemas.microsoft.com/office/drawing/2014/main" id="{81B6F5A4-D336-4D5C-AC50-328E2D54BF6B}"/>
              </a:ext>
            </a:extLst>
          </p:cNvPr>
          <p:cNvSpPr/>
          <p:nvPr/>
        </p:nvSpPr>
        <p:spPr>
          <a:xfrm rot="16200000">
            <a:off x="10113740" y="20749074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84" name="Rechteck 283">
            <a:extLst>
              <a:ext uri="{FF2B5EF4-FFF2-40B4-BE49-F238E27FC236}">
                <a16:creationId xmlns:a16="http://schemas.microsoft.com/office/drawing/2014/main" id="{AF93DDDA-864F-484E-B902-42D91135DBE0}"/>
              </a:ext>
            </a:extLst>
          </p:cNvPr>
          <p:cNvSpPr/>
          <p:nvPr/>
        </p:nvSpPr>
        <p:spPr>
          <a:xfrm rot="16200000">
            <a:off x="10585105" y="20740357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85" name="Rechteck 284">
            <a:extLst>
              <a:ext uri="{FF2B5EF4-FFF2-40B4-BE49-F238E27FC236}">
                <a16:creationId xmlns:a16="http://schemas.microsoft.com/office/drawing/2014/main" id="{9F443905-A0CE-4323-8566-F62047193619}"/>
              </a:ext>
            </a:extLst>
          </p:cNvPr>
          <p:cNvSpPr/>
          <p:nvPr/>
        </p:nvSpPr>
        <p:spPr>
          <a:xfrm rot="16200000">
            <a:off x="11046631" y="20750619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86" name="Rechteck 285">
            <a:extLst>
              <a:ext uri="{FF2B5EF4-FFF2-40B4-BE49-F238E27FC236}">
                <a16:creationId xmlns:a16="http://schemas.microsoft.com/office/drawing/2014/main" id="{48243F41-8EB5-42B0-86EA-93E89FF23744}"/>
              </a:ext>
            </a:extLst>
          </p:cNvPr>
          <p:cNvSpPr/>
          <p:nvPr/>
        </p:nvSpPr>
        <p:spPr>
          <a:xfrm rot="16200000">
            <a:off x="11447094" y="20754596"/>
            <a:ext cx="55528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87" name="Rechteck 286">
            <a:extLst>
              <a:ext uri="{FF2B5EF4-FFF2-40B4-BE49-F238E27FC236}">
                <a16:creationId xmlns:a16="http://schemas.microsoft.com/office/drawing/2014/main" id="{227E6F6D-CBF1-4D98-8BC3-0C35FA977906}"/>
              </a:ext>
            </a:extLst>
          </p:cNvPr>
          <p:cNvSpPr/>
          <p:nvPr/>
        </p:nvSpPr>
        <p:spPr>
          <a:xfrm rot="16200000">
            <a:off x="11525053" y="21464439"/>
            <a:ext cx="39353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88" name="Rechteck 287">
            <a:extLst>
              <a:ext uri="{FF2B5EF4-FFF2-40B4-BE49-F238E27FC236}">
                <a16:creationId xmlns:a16="http://schemas.microsoft.com/office/drawing/2014/main" id="{C1BDD25B-0EC1-4C24-AB6F-3176876C921E}"/>
              </a:ext>
            </a:extLst>
          </p:cNvPr>
          <p:cNvSpPr/>
          <p:nvPr/>
        </p:nvSpPr>
        <p:spPr>
          <a:xfrm rot="16200000">
            <a:off x="11091019" y="21464438"/>
            <a:ext cx="39353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89" name="Rechteck 288">
            <a:extLst>
              <a:ext uri="{FF2B5EF4-FFF2-40B4-BE49-F238E27FC236}">
                <a16:creationId xmlns:a16="http://schemas.microsoft.com/office/drawing/2014/main" id="{A33C95F9-66FE-4C16-A1D4-B0A15348E189}"/>
              </a:ext>
            </a:extLst>
          </p:cNvPr>
          <p:cNvSpPr/>
          <p:nvPr/>
        </p:nvSpPr>
        <p:spPr>
          <a:xfrm rot="16200000">
            <a:off x="10658960" y="21473708"/>
            <a:ext cx="39353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90" name="Rechteck 289">
            <a:extLst>
              <a:ext uri="{FF2B5EF4-FFF2-40B4-BE49-F238E27FC236}">
                <a16:creationId xmlns:a16="http://schemas.microsoft.com/office/drawing/2014/main" id="{4DAFA52D-BA44-43A0-BCB0-7490F9C6060A}"/>
              </a:ext>
            </a:extLst>
          </p:cNvPr>
          <p:cNvSpPr/>
          <p:nvPr/>
        </p:nvSpPr>
        <p:spPr>
          <a:xfrm rot="16200000">
            <a:off x="9417006" y="21797895"/>
            <a:ext cx="105532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91" name="Rechteck 290">
            <a:extLst>
              <a:ext uri="{FF2B5EF4-FFF2-40B4-BE49-F238E27FC236}">
                <a16:creationId xmlns:a16="http://schemas.microsoft.com/office/drawing/2014/main" id="{22912A7A-8968-46F1-8CC8-6FDB06B451A9}"/>
              </a:ext>
            </a:extLst>
          </p:cNvPr>
          <p:cNvSpPr/>
          <p:nvPr/>
        </p:nvSpPr>
        <p:spPr>
          <a:xfrm rot="16200000">
            <a:off x="8963975" y="21797895"/>
            <a:ext cx="105532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92" name="Rechteck 291">
            <a:extLst>
              <a:ext uri="{FF2B5EF4-FFF2-40B4-BE49-F238E27FC236}">
                <a16:creationId xmlns:a16="http://schemas.microsoft.com/office/drawing/2014/main" id="{0A5FF17C-7B6C-4A40-9C02-D44F80E7BB20}"/>
              </a:ext>
            </a:extLst>
          </p:cNvPr>
          <p:cNvSpPr/>
          <p:nvPr/>
        </p:nvSpPr>
        <p:spPr>
          <a:xfrm rot="16200000">
            <a:off x="7990208" y="21811813"/>
            <a:ext cx="105532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93" name="Rechteck 292">
            <a:extLst>
              <a:ext uri="{FF2B5EF4-FFF2-40B4-BE49-F238E27FC236}">
                <a16:creationId xmlns:a16="http://schemas.microsoft.com/office/drawing/2014/main" id="{CE0FCE54-2BF7-45DE-AAFE-C5128BED1617}"/>
              </a:ext>
            </a:extLst>
          </p:cNvPr>
          <p:cNvSpPr/>
          <p:nvPr/>
        </p:nvSpPr>
        <p:spPr>
          <a:xfrm rot="16200000">
            <a:off x="6766924" y="22025166"/>
            <a:ext cx="155744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94" name="Rechteck 293">
            <a:extLst>
              <a:ext uri="{FF2B5EF4-FFF2-40B4-BE49-F238E27FC236}">
                <a16:creationId xmlns:a16="http://schemas.microsoft.com/office/drawing/2014/main" id="{B7517B86-8BE8-4CDA-BE13-2A7B6AEB2627}"/>
              </a:ext>
            </a:extLst>
          </p:cNvPr>
          <p:cNvSpPr/>
          <p:nvPr/>
        </p:nvSpPr>
        <p:spPr>
          <a:xfrm rot="16200000">
            <a:off x="10765304" y="22254672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95" name="Rechteck 294">
            <a:extLst>
              <a:ext uri="{FF2B5EF4-FFF2-40B4-BE49-F238E27FC236}">
                <a16:creationId xmlns:a16="http://schemas.microsoft.com/office/drawing/2014/main" id="{0F94B7F2-0C75-416F-ADEA-74F44CD53E83}"/>
              </a:ext>
            </a:extLst>
          </p:cNvPr>
          <p:cNvSpPr/>
          <p:nvPr/>
        </p:nvSpPr>
        <p:spPr>
          <a:xfrm rot="16200000">
            <a:off x="11215858" y="22254672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96" name="Rechteck 295">
            <a:extLst>
              <a:ext uri="{FF2B5EF4-FFF2-40B4-BE49-F238E27FC236}">
                <a16:creationId xmlns:a16="http://schemas.microsoft.com/office/drawing/2014/main" id="{34229E66-84E6-4308-859B-B237E18C2F14}"/>
              </a:ext>
            </a:extLst>
          </p:cNvPr>
          <p:cNvSpPr/>
          <p:nvPr/>
        </p:nvSpPr>
        <p:spPr>
          <a:xfrm rot="16200000">
            <a:off x="11640394" y="22254672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97" name="Rechteck 296">
            <a:extLst>
              <a:ext uri="{FF2B5EF4-FFF2-40B4-BE49-F238E27FC236}">
                <a16:creationId xmlns:a16="http://schemas.microsoft.com/office/drawing/2014/main" id="{D090E9FF-DD6D-4E23-BF32-74884002EEB3}"/>
              </a:ext>
            </a:extLst>
          </p:cNvPr>
          <p:cNvSpPr/>
          <p:nvPr/>
        </p:nvSpPr>
        <p:spPr>
          <a:xfrm rot="16200000">
            <a:off x="12094884" y="22258823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98" name="Rechteck 297">
            <a:extLst>
              <a:ext uri="{FF2B5EF4-FFF2-40B4-BE49-F238E27FC236}">
                <a16:creationId xmlns:a16="http://schemas.microsoft.com/office/drawing/2014/main" id="{DB43CF6B-7F3A-44E9-8ADC-4D40F505A77E}"/>
              </a:ext>
            </a:extLst>
          </p:cNvPr>
          <p:cNvSpPr/>
          <p:nvPr/>
        </p:nvSpPr>
        <p:spPr>
          <a:xfrm rot="16200000">
            <a:off x="12561993" y="22245577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299" name="Rechteck 298">
            <a:extLst>
              <a:ext uri="{FF2B5EF4-FFF2-40B4-BE49-F238E27FC236}">
                <a16:creationId xmlns:a16="http://schemas.microsoft.com/office/drawing/2014/main" id="{2AF4E7AB-9010-477D-8672-5F2AD5CD3A23}"/>
              </a:ext>
            </a:extLst>
          </p:cNvPr>
          <p:cNvSpPr/>
          <p:nvPr/>
        </p:nvSpPr>
        <p:spPr>
          <a:xfrm rot="16200000">
            <a:off x="13103150" y="22252880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00" name="Rechteck 299">
            <a:extLst>
              <a:ext uri="{FF2B5EF4-FFF2-40B4-BE49-F238E27FC236}">
                <a16:creationId xmlns:a16="http://schemas.microsoft.com/office/drawing/2014/main" id="{7CD984AD-19E8-4458-98D1-8175E7E98D36}"/>
              </a:ext>
            </a:extLst>
          </p:cNvPr>
          <p:cNvSpPr/>
          <p:nvPr/>
        </p:nvSpPr>
        <p:spPr>
          <a:xfrm rot="16200000">
            <a:off x="13569677" y="22252880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01" name="Rechteck 300">
            <a:extLst>
              <a:ext uri="{FF2B5EF4-FFF2-40B4-BE49-F238E27FC236}">
                <a16:creationId xmlns:a16="http://schemas.microsoft.com/office/drawing/2014/main" id="{EA7DDC36-8346-4D30-8D35-5D8DFD9EF37F}"/>
              </a:ext>
            </a:extLst>
          </p:cNvPr>
          <p:cNvSpPr/>
          <p:nvPr/>
        </p:nvSpPr>
        <p:spPr>
          <a:xfrm rot="16200000">
            <a:off x="13984527" y="22260834"/>
            <a:ext cx="173188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02" name="Rechteck 301">
            <a:extLst>
              <a:ext uri="{FF2B5EF4-FFF2-40B4-BE49-F238E27FC236}">
                <a16:creationId xmlns:a16="http://schemas.microsoft.com/office/drawing/2014/main" id="{7C57A74B-E0F7-4439-9851-7FF4EB3A897A}"/>
              </a:ext>
            </a:extLst>
          </p:cNvPr>
          <p:cNvSpPr/>
          <p:nvPr/>
        </p:nvSpPr>
        <p:spPr>
          <a:xfrm rot="16200000">
            <a:off x="2169899" y="13135251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04" name="Rechteck 303">
            <a:extLst>
              <a:ext uri="{FF2B5EF4-FFF2-40B4-BE49-F238E27FC236}">
                <a16:creationId xmlns:a16="http://schemas.microsoft.com/office/drawing/2014/main" id="{58C2DCAB-59A6-4AD2-BEF2-61D2E2272822}"/>
              </a:ext>
            </a:extLst>
          </p:cNvPr>
          <p:cNvSpPr/>
          <p:nvPr/>
        </p:nvSpPr>
        <p:spPr>
          <a:xfrm rot="16200000">
            <a:off x="1703128" y="11322289"/>
            <a:ext cx="2075886" cy="1756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05" name="Rechteck 304">
            <a:extLst>
              <a:ext uri="{FF2B5EF4-FFF2-40B4-BE49-F238E27FC236}">
                <a16:creationId xmlns:a16="http://schemas.microsoft.com/office/drawing/2014/main" id="{2C1DBC08-BE91-4A69-867E-0B975087D359}"/>
              </a:ext>
            </a:extLst>
          </p:cNvPr>
          <p:cNvSpPr/>
          <p:nvPr/>
        </p:nvSpPr>
        <p:spPr>
          <a:xfrm rot="16200000">
            <a:off x="2135443" y="11316897"/>
            <a:ext cx="2075886" cy="1756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06" name="Rechteck 305">
            <a:extLst>
              <a:ext uri="{FF2B5EF4-FFF2-40B4-BE49-F238E27FC236}">
                <a16:creationId xmlns:a16="http://schemas.microsoft.com/office/drawing/2014/main" id="{C1AF6CD6-C1AC-4DBD-A365-81B06AE8666F}"/>
              </a:ext>
            </a:extLst>
          </p:cNvPr>
          <p:cNvSpPr/>
          <p:nvPr/>
        </p:nvSpPr>
        <p:spPr>
          <a:xfrm rot="16200000">
            <a:off x="3030814" y="11444765"/>
            <a:ext cx="2266811" cy="1756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07" name="Rechteck 306">
            <a:extLst>
              <a:ext uri="{FF2B5EF4-FFF2-40B4-BE49-F238E27FC236}">
                <a16:creationId xmlns:a16="http://schemas.microsoft.com/office/drawing/2014/main" id="{45ACCC40-22AE-469A-950D-C746FCC65D83}"/>
              </a:ext>
            </a:extLst>
          </p:cNvPr>
          <p:cNvSpPr/>
          <p:nvPr/>
        </p:nvSpPr>
        <p:spPr>
          <a:xfrm rot="16200000">
            <a:off x="3508449" y="11440760"/>
            <a:ext cx="2266811" cy="1756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08" name="Rechteck 307">
            <a:extLst>
              <a:ext uri="{FF2B5EF4-FFF2-40B4-BE49-F238E27FC236}">
                <a16:creationId xmlns:a16="http://schemas.microsoft.com/office/drawing/2014/main" id="{E2989747-44CE-4A59-8292-7E028F33680B}"/>
              </a:ext>
            </a:extLst>
          </p:cNvPr>
          <p:cNvSpPr/>
          <p:nvPr/>
        </p:nvSpPr>
        <p:spPr>
          <a:xfrm rot="16200000">
            <a:off x="2506278" y="13125428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09" name="Rechteck 308">
            <a:extLst>
              <a:ext uri="{FF2B5EF4-FFF2-40B4-BE49-F238E27FC236}">
                <a16:creationId xmlns:a16="http://schemas.microsoft.com/office/drawing/2014/main" id="{9913A6C4-D7D2-47A3-88EB-51202BA8515C}"/>
              </a:ext>
            </a:extLst>
          </p:cNvPr>
          <p:cNvSpPr/>
          <p:nvPr/>
        </p:nvSpPr>
        <p:spPr>
          <a:xfrm rot="16200000">
            <a:off x="2943353" y="13135533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10" name="Rechteck 309">
            <a:extLst>
              <a:ext uri="{FF2B5EF4-FFF2-40B4-BE49-F238E27FC236}">
                <a16:creationId xmlns:a16="http://schemas.microsoft.com/office/drawing/2014/main" id="{E6B115AF-CE65-4EE7-90B0-3E9670653BCC}"/>
              </a:ext>
            </a:extLst>
          </p:cNvPr>
          <p:cNvSpPr/>
          <p:nvPr/>
        </p:nvSpPr>
        <p:spPr>
          <a:xfrm rot="16200000">
            <a:off x="3983090" y="13125223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11" name="Rechteck 310">
            <a:extLst>
              <a:ext uri="{FF2B5EF4-FFF2-40B4-BE49-F238E27FC236}">
                <a16:creationId xmlns:a16="http://schemas.microsoft.com/office/drawing/2014/main" id="{08F3242C-C005-4E3E-A625-67777A2A6F77}"/>
              </a:ext>
            </a:extLst>
          </p:cNvPr>
          <p:cNvSpPr/>
          <p:nvPr/>
        </p:nvSpPr>
        <p:spPr>
          <a:xfrm rot="16200000">
            <a:off x="4487543" y="13125127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12" name="Rechteck 311">
            <a:extLst>
              <a:ext uri="{FF2B5EF4-FFF2-40B4-BE49-F238E27FC236}">
                <a16:creationId xmlns:a16="http://schemas.microsoft.com/office/drawing/2014/main" id="{E9502156-85EC-435D-A880-B4E275A659F7}"/>
              </a:ext>
            </a:extLst>
          </p:cNvPr>
          <p:cNvSpPr/>
          <p:nvPr/>
        </p:nvSpPr>
        <p:spPr>
          <a:xfrm rot="16200000">
            <a:off x="4919045" y="13125625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13" name="Rechteck 312">
            <a:extLst>
              <a:ext uri="{FF2B5EF4-FFF2-40B4-BE49-F238E27FC236}">
                <a16:creationId xmlns:a16="http://schemas.microsoft.com/office/drawing/2014/main" id="{E3956AD7-A1F7-490E-8840-5E0392F31E57}"/>
              </a:ext>
            </a:extLst>
          </p:cNvPr>
          <p:cNvSpPr/>
          <p:nvPr/>
        </p:nvSpPr>
        <p:spPr>
          <a:xfrm rot="16200000">
            <a:off x="5324381" y="13124514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14" name="Rechteck 313">
            <a:extLst>
              <a:ext uri="{FF2B5EF4-FFF2-40B4-BE49-F238E27FC236}">
                <a16:creationId xmlns:a16="http://schemas.microsoft.com/office/drawing/2014/main" id="{8795EADA-9C90-4171-88FD-7A3A29FAB14C}"/>
              </a:ext>
            </a:extLst>
          </p:cNvPr>
          <p:cNvSpPr/>
          <p:nvPr/>
        </p:nvSpPr>
        <p:spPr>
          <a:xfrm rot="16200000">
            <a:off x="5870955" y="13115526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15" name="Rechteck 314">
            <a:extLst>
              <a:ext uri="{FF2B5EF4-FFF2-40B4-BE49-F238E27FC236}">
                <a16:creationId xmlns:a16="http://schemas.microsoft.com/office/drawing/2014/main" id="{D440197E-3E7C-4849-9310-03679D823D6A}"/>
              </a:ext>
            </a:extLst>
          </p:cNvPr>
          <p:cNvSpPr/>
          <p:nvPr/>
        </p:nvSpPr>
        <p:spPr>
          <a:xfrm rot="16200000">
            <a:off x="6375408" y="13119416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16" name="Rechteck 315">
            <a:extLst>
              <a:ext uri="{FF2B5EF4-FFF2-40B4-BE49-F238E27FC236}">
                <a16:creationId xmlns:a16="http://schemas.microsoft.com/office/drawing/2014/main" id="{60576724-905F-4C9D-91C9-8E2E5CDE29CA}"/>
              </a:ext>
            </a:extLst>
          </p:cNvPr>
          <p:cNvSpPr/>
          <p:nvPr/>
        </p:nvSpPr>
        <p:spPr>
          <a:xfrm rot="16200000">
            <a:off x="7389136" y="13128250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17" name="Rechteck 316">
            <a:extLst>
              <a:ext uri="{FF2B5EF4-FFF2-40B4-BE49-F238E27FC236}">
                <a16:creationId xmlns:a16="http://schemas.microsoft.com/office/drawing/2014/main" id="{60579C01-0BDF-4121-B022-BC6A936E921B}"/>
              </a:ext>
            </a:extLst>
          </p:cNvPr>
          <p:cNvSpPr/>
          <p:nvPr/>
        </p:nvSpPr>
        <p:spPr>
          <a:xfrm rot="16200000">
            <a:off x="7960690" y="13133169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18" name="Rechteck 317">
            <a:extLst>
              <a:ext uri="{FF2B5EF4-FFF2-40B4-BE49-F238E27FC236}">
                <a16:creationId xmlns:a16="http://schemas.microsoft.com/office/drawing/2014/main" id="{4340B7AC-01AE-44A3-B038-9A76E813A434}"/>
              </a:ext>
            </a:extLst>
          </p:cNvPr>
          <p:cNvSpPr/>
          <p:nvPr/>
        </p:nvSpPr>
        <p:spPr>
          <a:xfrm rot="16200000">
            <a:off x="8453360" y="13137374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19" name="Rechteck 318">
            <a:extLst>
              <a:ext uri="{FF2B5EF4-FFF2-40B4-BE49-F238E27FC236}">
                <a16:creationId xmlns:a16="http://schemas.microsoft.com/office/drawing/2014/main" id="{DDD0A45C-9C8C-4180-A33A-AD76A784525A}"/>
              </a:ext>
            </a:extLst>
          </p:cNvPr>
          <p:cNvSpPr/>
          <p:nvPr/>
        </p:nvSpPr>
        <p:spPr>
          <a:xfrm rot="16200000">
            <a:off x="8973185" y="13141634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20" name="Rechteck 319">
            <a:extLst>
              <a:ext uri="{FF2B5EF4-FFF2-40B4-BE49-F238E27FC236}">
                <a16:creationId xmlns:a16="http://schemas.microsoft.com/office/drawing/2014/main" id="{0B177A90-427E-429D-8D08-E9F937F349E2}"/>
              </a:ext>
            </a:extLst>
          </p:cNvPr>
          <p:cNvSpPr/>
          <p:nvPr/>
        </p:nvSpPr>
        <p:spPr>
          <a:xfrm rot="16200000">
            <a:off x="9429757" y="13136446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21" name="Rechteck 320">
            <a:extLst>
              <a:ext uri="{FF2B5EF4-FFF2-40B4-BE49-F238E27FC236}">
                <a16:creationId xmlns:a16="http://schemas.microsoft.com/office/drawing/2014/main" id="{E05EE56D-852D-4CCA-980C-017226BD90C0}"/>
              </a:ext>
            </a:extLst>
          </p:cNvPr>
          <p:cNvSpPr/>
          <p:nvPr/>
        </p:nvSpPr>
        <p:spPr>
          <a:xfrm rot="16200000">
            <a:off x="9991927" y="13121574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22" name="Rechteck 321">
            <a:extLst>
              <a:ext uri="{FF2B5EF4-FFF2-40B4-BE49-F238E27FC236}">
                <a16:creationId xmlns:a16="http://schemas.microsoft.com/office/drawing/2014/main" id="{772399AB-BC9E-4A39-844B-B059D9F6E569}"/>
              </a:ext>
            </a:extLst>
          </p:cNvPr>
          <p:cNvSpPr/>
          <p:nvPr/>
        </p:nvSpPr>
        <p:spPr>
          <a:xfrm rot="16200000">
            <a:off x="10530869" y="13120661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23" name="Rechteck 322">
            <a:extLst>
              <a:ext uri="{FF2B5EF4-FFF2-40B4-BE49-F238E27FC236}">
                <a16:creationId xmlns:a16="http://schemas.microsoft.com/office/drawing/2014/main" id="{47549743-3B63-4B66-B764-C7DE541600C7}"/>
              </a:ext>
            </a:extLst>
          </p:cNvPr>
          <p:cNvSpPr/>
          <p:nvPr/>
        </p:nvSpPr>
        <p:spPr>
          <a:xfrm rot="16200000">
            <a:off x="11104921" y="13120660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24" name="Rechteck 323">
            <a:extLst>
              <a:ext uri="{FF2B5EF4-FFF2-40B4-BE49-F238E27FC236}">
                <a16:creationId xmlns:a16="http://schemas.microsoft.com/office/drawing/2014/main" id="{0E822253-4C73-4582-85C5-9D5B2223BFD5}"/>
              </a:ext>
            </a:extLst>
          </p:cNvPr>
          <p:cNvSpPr/>
          <p:nvPr/>
        </p:nvSpPr>
        <p:spPr>
          <a:xfrm rot="16200000">
            <a:off x="11626440" y="13130507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25" name="Rechteck 324">
            <a:extLst>
              <a:ext uri="{FF2B5EF4-FFF2-40B4-BE49-F238E27FC236}">
                <a16:creationId xmlns:a16="http://schemas.microsoft.com/office/drawing/2014/main" id="{6DF6D249-7D55-423E-A72E-E3600E53081A}"/>
              </a:ext>
            </a:extLst>
          </p:cNvPr>
          <p:cNvSpPr/>
          <p:nvPr/>
        </p:nvSpPr>
        <p:spPr>
          <a:xfrm rot="16200000">
            <a:off x="12243524" y="13135929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26" name="Rechteck 325">
            <a:extLst>
              <a:ext uri="{FF2B5EF4-FFF2-40B4-BE49-F238E27FC236}">
                <a16:creationId xmlns:a16="http://schemas.microsoft.com/office/drawing/2014/main" id="{5CA468F0-FDE6-4CD1-9191-F033ED9FA898}"/>
              </a:ext>
            </a:extLst>
          </p:cNvPr>
          <p:cNvSpPr/>
          <p:nvPr/>
        </p:nvSpPr>
        <p:spPr>
          <a:xfrm rot="16200000">
            <a:off x="12867567" y="13139724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27" name="Rechteck 326">
            <a:extLst>
              <a:ext uri="{FF2B5EF4-FFF2-40B4-BE49-F238E27FC236}">
                <a16:creationId xmlns:a16="http://schemas.microsoft.com/office/drawing/2014/main" id="{096D3CDF-0A54-45BC-967A-3DCB8BF24E27}"/>
              </a:ext>
            </a:extLst>
          </p:cNvPr>
          <p:cNvSpPr/>
          <p:nvPr/>
        </p:nvSpPr>
        <p:spPr>
          <a:xfrm rot="16200000">
            <a:off x="13470697" y="13135532"/>
            <a:ext cx="338133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28" name="Rechteck 327">
            <a:extLst>
              <a:ext uri="{FF2B5EF4-FFF2-40B4-BE49-F238E27FC236}">
                <a16:creationId xmlns:a16="http://schemas.microsoft.com/office/drawing/2014/main" id="{1BA2917F-265B-48AF-BE96-480BC75E9570}"/>
              </a:ext>
            </a:extLst>
          </p:cNvPr>
          <p:cNvSpPr/>
          <p:nvPr/>
        </p:nvSpPr>
        <p:spPr>
          <a:xfrm rot="16200000">
            <a:off x="14080218" y="13127622"/>
            <a:ext cx="362331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29" name="Rechteck 328">
            <a:extLst>
              <a:ext uri="{FF2B5EF4-FFF2-40B4-BE49-F238E27FC236}">
                <a16:creationId xmlns:a16="http://schemas.microsoft.com/office/drawing/2014/main" id="{5FC065CF-33B3-4BC5-8881-2EC8D8C33066}"/>
              </a:ext>
            </a:extLst>
          </p:cNvPr>
          <p:cNvSpPr/>
          <p:nvPr/>
        </p:nvSpPr>
        <p:spPr>
          <a:xfrm rot="16200000">
            <a:off x="3969836" y="11440759"/>
            <a:ext cx="2266811" cy="1756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30" name="Rechteck 329">
            <a:extLst>
              <a:ext uri="{FF2B5EF4-FFF2-40B4-BE49-F238E27FC236}">
                <a16:creationId xmlns:a16="http://schemas.microsoft.com/office/drawing/2014/main" id="{531262E9-CC2E-409E-86FB-ABD6006ECD23}"/>
              </a:ext>
            </a:extLst>
          </p:cNvPr>
          <p:cNvSpPr/>
          <p:nvPr/>
        </p:nvSpPr>
        <p:spPr>
          <a:xfrm rot="16200000">
            <a:off x="4465158" y="11428894"/>
            <a:ext cx="2266811" cy="1756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31" name="Rechteck 330">
            <a:extLst>
              <a:ext uri="{FF2B5EF4-FFF2-40B4-BE49-F238E27FC236}">
                <a16:creationId xmlns:a16="http://schemas.microsoft.com/office/drawing/2014/main" id="{325CFD7A-EA87-4A83-9973-ECB44C06A90B}"/>
              </a:ext>
            </a:extLst>
          </p:cNvPr>
          <p:cNvSpPr/>
          <p:nvPr/>
        </p:nvSpPr>
        <p:spPr>
          <a:xfrm rot="16200000">
            <a:off x="4980727" y="11435283"/>
            <a:ext cx="2266811" cy="1756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32" name="Rechteck 331">
            <a:extLst>
              <a:ext uri="{FF2B5EF4-FFF2-40B4-BE49-F238E27FC236}">
                <a16:creationId xmlns:a16="http://schemas.microsoft.com/office/drawing/2014/main" id="{5BD436F7-4B4D-4A55-B2DB-8FF29F613EA5}"/>
              </a:ext>
            </a:extLst>
          </p:cNvPr>
          <p:cNvSpPr/>
          <p:nvPr/>
        </p:nvSpPr>
        <p:spPr>
          <a:xfrm rot="16200000">
            <a:off x="5466616" y="11459662"/>
            <a:ext cx="2266811" cy="1756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33" name="Rechteck 332">
            <a:extLst>
              <a:ext uri="{FF2B5EF4-FFF2-40B4-BE49-F238E27FC236}">
                <a16:creationId xmlns:a16="http://schemas.microsoft.com/office/drawing/2014/main" id="{5400EB65-5035-4156-8769-EF755386FD16}"/>
              </a:ext>
            </a:extLst>
          </p:cNvPr>
          <p:cNvSpPr/>
          <p:nvPr/>
        </p:nvSpPr>
        <p:spPr>
          <a:xfrm rot="16200000">
            <a:off x="6437875" y="11454265"/>
            <a:ext cx="2266811" cy="1756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34" name="Rechteck 333">
            <a:extLst>
              <a:ext uri="{FF2B5EF4-FFF2-40B4-BE49-F238E27FC236}">
                <a16:creationId xmlns:a16="http://schemas.microsoft.com/office/drawing/2014/main" id="{054C766A-2E40-4175-9AB5-73C07FB9DC80}"/>
              </a:ext>
            </a:extLst>
          </p:cNvPr>
          <p:cNvSpPr/>
          <p:nvPr/>
        </p:nvSpPr>
        <p:spPr>
          <a:xfrm rot="16200000">
            <a:off x="7054963" y="11447691"/>
            <a:ext cx="2266811" cy="1756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35" name="Rechteck 334">
            <a:extLst>
              <a:ext uri="{FF2B5EF4-FFF2-40B4-BE49-F238E27FC236}">
                <a16:creationId xmlns:a16="http://schemas.microsoft.com/office/drawing/2014/main" id="{5CE5F2A6-1670-4553-8AAF-D9CD1C2256A2}"/>
              </a:ext>
            </a:extLst>
          </p:cNvPr>
          <p:cNvSpPr/>
          <p:nvPr/>
        </p:nvSpPr>
        <p:spPr>
          <a:xfrm rot="16200000">
            <a:off x="8402231" y="10517984"/>
            <a:ext cx="396000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36" name="Rechteck 335">
            <a:extLst>
              <a:ext uri="{FF2B5EF4-FFF2-40B4-BE49-F238E27FC236}">
                <a16:creationId xmlns:a16="http://schemas.microsoft.com/office/drawing/2014/main" id="{715299D2-1AD8-43ED-8214-852E6857694C}"/>
              </a:ext>
            </a:extLst>
          </p:cNvPr>
          <p:cNvSpPr/>
          <p:nvPr/>
        </p:nvSpPr>
        <p:spPr>
          <a:xfrm rot="16200000">
            <a:off x="8922056" y="10522244"/>
            <a:ext cx="396000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37" name="Rechteck 336">
            <a:extLst>
              <a:ext uri="{FF2B5EF4-FFF2-40B4-BE49-F238E27FC236}">
                <a16:creationId xmlns:a16="http://schemas.microsoft.com/office/drawing/2014/main" id="{CAA684A0-B4F4-41EC-8314-3F3350F40BC3}"/>
              </a:ext>
            </a:extLst>
          </p:cNvPr>
          <p:cNvSpPr/>
          <p:nvPr/>
        </p:nvSpPr>
        <p:spPr>
          <a:xfrm rot="16200000">
            <a:off x="9378628" y="10517056"/>
            <a:ext cx="396000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38" name="Rechteck 337">
            <a:extLst>
              <a:ext uri="{FF2B5EF4-FFF2-40B4-BE49-F238E27FC236}">
                <a16:creationId xmlns:a16="http://schemas.microsoft.com/office/drawing/2014/main" id="{CCA66F60-F70F-47C9-BE3E-F01DC2314DC7}"/>
              </a:ext>
            </a:extLst>
          </p:cNvPr>
          <p:cNvSpPr/>
          <p:nvPr/>
        </p:nvSpPr>
        <p:spPr>
          <a:xfrm rot="16200000">
            <a:off x="9940798" y="10502184"/>
            <a:ext cx="396000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39" name="Rechteck 338">
            <a:extLst>
              <a:ext uri="{FF2B5EF4-FFF2-40B4-BE49-F238E27FC236}">
                <a16:creationId xmlns:a16="http://schemas.microsoft.com/office/drawing/2014/main" id="{3EDE7FC2-F23A-4F46-AE14-9DACCEE4DAFA}"/>
              </a:ext>
            </a:extLst>
          </p:cNvPr>
          <p:cNvSpPr/>
          <p:nvPr/>
        </p:nvSpPr>
        <p:spPr>
          <a:xfrm rot="16200000">
            <a:off x="10479740" y="10501271"/>
            <a:ext cx="396000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40" name="Rechteck 339">
            <a:extLst>
              <a:ext uri="{FF2B5EF4-FFF2-40B4-BE49-F238E27FC236}">
                <a16:creationId xmlns:a16="http://schemas.microsoft.com/office/drawing/2014/main" id="{01ED351B-D61A-4466-9FB4-9D2693BB85F1}"/>
              </a:ext>
            </a:extLst>
          </p:cNvPr>
          <p:cNvSpPr/>
          <p:nvPr/>
        </p:nvSpPr>
        <p:spPr>
          <a:xfrm rot="16200000">
            <a:off x="11053792" y="10501270"/>
            <a:ext cx="396000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41" name="Rechteck 340">
            <a:extLst>
              <a:ext uri="{FF2B5EF4-FFF2-40B4-BE49-F238E27FC236}">
                <a16:creationId xmlns:a16="http://schemas.microsoft.com/office/drawing/2014/main" id="{928B42D7-FB9A-4840-B106-260DC8DE2C95}"/>
              </a:ext>
            </a:extLst>
          </p:cNvPr>
          <p:cNvSpPr/>
          <p:nvPr/>
        </p:nvSpPr>
        <p:spPr>
          <a:xfrm rot="16200000">
            <a:off x="11575311" y="10511117"/>
            <a:ext cx="396000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42" name="Rechteck 341">
            <a:extLst>
              <a:ext uri="{FF2B5EF4-FFF2-40B4-BE49-F238E27FC236}">
                <a16:creationId xmlns:a16="http://schemas.microsoft.com/office/drawing/2014/main" id="{6C51F2A6-FB8C-46A7-BDBD-1072AA9BA3F2}"/>
              </a:ext>
            </a:extLst>
          </p:cNvPr>
          <p:cNvSpPr/>
          <p:nvPr/>
        </p:nvSpPr>
        <p:spPr>
          <a:xfrm rot="16200000">
            <a:off x="8308870" y="11263087"/>
            <a:ext cx="589972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43" name="Rechteck 342">
            <a:extLst>
              <a:ext uri="{FF2B5EF4-FFF2-40B4-BE49-F238E27FC236}">
                <a16:creationId xmlns:a16="http://schemas.microsoft.com/office/drawing/2014/main" id="{86D55064-AD33-4259-BB55-CFB613B637C0}"/>
              </a:ext>
            </a:extLst>
          </p:cNvPr>
          <p:cNvSpPr/>
          <p:nvPr/>
        </p:nvSpPr>
        <p:spPr>
          <a:xfrm rot="16200000">
            <a:off x="8830787" y="11263086"/>
            <a:ext cx="589972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44" name="Rechteck 343">
            <a:extLst>
              <a:ext uri="{FF2B5EF4-FFF2-40B4-BE49-F238E27FC236}">
                <a16:creationId xmlns:a16="http://schemas.microsoft.com/office/drawing/2014/main" id="{F7274B34-C6A0-4E84-AC71-7C56706C828B}"/>
              </a:ext>
            </a:extLst>
          </p:cNvPr>
          <p:cNvSpPr/>
          <p:nvPr/>
        </p:nvSpPr>
        <p:spPr>
          <a:xfrm rot="16200000">
            <a:off x="9271798" y="11263085"/>
            <a:ext cx="589972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45" name="Rechteck 344">
            <a:extLst>
              <a:ext uri="{FF2B5EF4-FFF2-40B4-BE49-F238E27FC236}">
                <a16:creationId xmlns:a16="http://schemas.microsoft.com/office/drawing/2014/main" id="{FE10928E-7DCA-45D5-B8C8-31326C6AC02A}"/>
              </a:ext>
            </a:extLst>
          </p:cNvPr>
          <p:cNvSpPr/>
          <p:nvPr/>
        </p:nvSpPr>
        <p:spPr>
          <a:xfrm rot="16200000">
            <a:off x="9843812" y="11268073"/>
            <a:ext cx="589972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46" name="Rechteck 345">
            <a:extLst>
              <a:ext uri="{FF2B5EF4-FFF2-40B4-BE49-F238E27FC236}">
                <a16:creationId xmlns:a16="http://schemas.microsoft.com/office/drawing/2014/main" id="{17AECE1C-6833-48B1-8226-5C7F66894A70}"/>
              </a:ext>
            </a:extLst>
          </p:cNvPr>
          <p:cNvSpPr/>
          <p:nvPr/>
        </p:nvSpPr>
        <p:spPr>
          <a:xfrm rot="16200000">
            <a:off x="10383126" y="11261626"/>
            <a:ext cx="589972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47" name="Rechteck 346">
            <a:extLst>
              <a:ext uri="{FF2B5EF4-FFF2-40B4-BE49-F238E27FC236}">
                <a16:creationId xmlns:a16="http://schemas.microsoft.com/office/drawing/2014/main" id="{1A66F10A-AE82-49D0-B1B2-C7516E2C61C8}"/>
              </a:ext>
            </a:extLst>
          </p:cNvPr>
          <p:cNvSpPr/>
          <p:nvPr/>
        </p:nvSpPr>
        <p:spPr>
          <a:xfrm rot="16200000">
            <a:off x="10946729" y="11268010"/>
            <a:ext cx="589972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48" name="Rechteck 347">
            <a:extLst>
              <a:ext uri="{FF2B5EF4-FFF2-40B4-BE49-F238E27FC236}">
                <a16:creationId xmlns:a16="http://schemas.microsoft.com/office/drawing/2014/main" id="{162429B3-865E-459C-8E5E-C05EA03F47F0}"/>
              </a:ext>
            </a:extLst>
          </p:cNvPr>
          <p:cNvSpPr/>
          <p:nvPr/>
        </p:nvSpPr>
        <p:spPr>
          <a:xfrm rot="16200000">
            <a:off x="11478326" y="11261625"/>
            <a:ext cx="589972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49" name="Rechteck 348">
            <a:extLst>
              <a:ext uri="{FF2B5EF4-FFF2-40B4-BE49-F238E27FC236}">
                <a16:creationId xmlns:a16="http://schemas.microsoft.com/office/drawing/2014/main" id="{08DF3B1E-6B79-44BC-9ECB-9E3F0661B702}"/>
              </a:ext>
            </a:extLst>
          </p:cNvPr>
          <p:cNvSpPr/>
          <p:nvPr/>
        </p:nvSpPr>
        <p:spPr>
          <a:xfrm rot="16200000">
            <a:off x="8214788" y="12173978"/>
            <a:ext cx="776644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50" name="Rechteck 349">
            <a:extLst>
              <a:ext uri="{FF2B5EF4-FFF2-40B4-BE49-F238E27FC236}">
                <a16:creationId xmlns:a16="http://schemas.microsoft.com/office/drawing/2014/main" id="{5E1A6A83-2F04-44A4-BBED-449912D994B2}"/>
              </a:ext>
            </a:extLst>
          </p:cNvPr>
          <p:cNvSpPr/>
          <p:nvPr/>
        </p:nvSpPr>
        <p:spPr>
          <a:xfrm rot="16200000">
            <a:off x="8731735" y="12165898"/>
            <a:ext cx="776644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51" name="Rechteck 350">
            <a:extLst>
              <a:ext uri="{FF2B5EF4-FFF2-40B4-BE49-F238E27FC236}">
                <a16:creationId xmlns:a16="http://schemas.microsoft.com/office/drawing/2014/main" id="{8736A0F3-76C5-4C70-913E-C0B5FCC85B4F}"/>
              </a:ext>
            </a:extLst>
          </p:cNvPr>
          <p:cNvSpPr/>
          <p:nvPr/>
        </p:nvSpPr>
        <p:spPr>
          <a:xfrm rot="16200000">
            <a:off x="9158643" y="12178586"/>
            <a:ext cx="776644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52" name="Rechteck 351">
            <a:extLst>
              <a:ext uri="{FF2B5EF4-FFF2-40B4-BE49-F238E27FC236}">
                <a16:creationId xmlns:a16="http://schemas.microsoft.com/office/drawing/2014/main" id="{D1A8C259-FE32-4616-AA32-8A0F6692949C}"/>
              </a:ext>
            </a:extLst>
          </p:cNvPr>
          <p:cNvSpPr/>
          <p:nvPr/>
        </p:nvSpPr>
        <p:spPr>
          <a:xfrm rot="16200000">
            <a:off x="9736371" y="12159781"/>
            <a:ext cx="776644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53" name="Rechteck 352">
            <a:extLst>
              <a:ext uri="{FF2B5EF4-FFF2-40B4-BE49-F238E27FC236}">
                <a16:creationId xmlns:a16="http://schemas.microsoft.com/office/drawing/2014/main" id="{DB3FEB5B-D050-46E8-827E-DA128262B9D6}"/>
              </a:ext>
            </a:extLst>
          </p:cNvPr>
          <p:cNvSpPr/>
          <p:nvPr/>
        </p:nvSpPr>
        <p:spPr>
          <a:xfrm rot="16200000">
            <a:off x="10282897" y="12171685"/>
            <a:ext cx="776644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54" name="Rechteck 353">
            <a:extLst>
              <a:ext uri="{FF2B5EF4-FFF2-40B4-BE49-F238E27FC236}">
                <a16:creationId xmlns:a16="http://schemas.microsoft.com/office/drawing/2014/main" id="{6A058671-64A4-48D1-BEA0-8E763EBFB75C}"/>
              </a:ext>
            </a:extLst>
          </p:cNvPr>
          <p:cNvSpPr/>
          <p:nvPr/>
        </p:nvSpPr>
        <p:spPr>
          <a:xfrm rot="16200000">
            <a:off x="10858107" y="12152265"/>
            <a:ext cx="776644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55" name="Rechteck 354">
            <a:extLst>
              <a:ext uri="{FF2B5EF4-FFF2-40B4-BE49-F238E27FC236}">
                <a16:creationId xmlns:a16="http://schemas.microsoft.com/office/drawing/2014/main" id="{072DFB01-CD7F-4F78-8E96-D96C14835B1A}"/>
              </a:ext>
            </a:extLst>
          </p:cNvPr>
          <p:cNvSpPr/>
          <p:nvPr/>
        </p:nvSpPr>
        <p:spPr>
          <a:xfrm rot="16200000">
            <a:off x="11384989" y="12158956"/>
            <a:ext cx="776644" cy="175653"/>
          </a:xfrm>
          <a:prstGeom prst="rect">
            <a:avLst/>
          </a:prstGeom>
          <a:ln>
            <a:solidFill>
              <a:schemeClr val="dk1">
                <a:alpha val="97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56" name="Rechteck 355">
            <a:extLst>
              <a:ext uri="{FF2B5EF4-FFF2-40B4-BE49-F238E27FC236}">
                <a16:creationId xmlns:a16="http://schemas.microsoft.com/office/drawing/2014/main" id="{E78FB6ED-D0AF-4B94-B917-20B700130D0B}"/>
              </a:ext>
            </a:extLst>
          </p:cNvPr>
          <p:cNvSpPr/>
          <p:nvPr/>
        </p:nvSpPr>
        <p:spPr>
          <a:xfrm rot="16200000">
            <a:off x="12144349" y="11172640"/>
            <a:ext cx="415259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57" name="Rechteck 356">
            <a:extLst>
              <a:ext uri="{FF2B5EF4-FFF2-40B4-BE49-F238E27FC236}">
                <a16:creationId xmlns:a16="http://schemas.microsoft.com/office/drawing/2014/main" id="{5ECF075D-E41B-4ADB-B87A-23DE3FA52257}"/>
              </a:ext>
            </a:extLst>
          </p:cNvPr>
          <p:cNvSpPr/>
          <p:nvPr/>
        </p:nvSpPr>
        <p:spPr>
          <a:xfrm rot="16200000">
            <a:off x="12674129" y="11179621"/>
            <a:ext cx="415259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58" name="Rechteck 357">
            <a:extLst>
              <a:ext uri="{FF2B5EF4-FFF2-40B4-BE49-F238E27FC236}">
                <a16:creationId xmlns:a16="http://schemas.microsoft.com/office/drawing/2014/main" id="{DD337E1E-554C-43E4-B318-2F380DE68964}"/>
              </a:ext>
            </a:extLst>
          </p:cNvPr>
          <p:cNvSpPr/>
          <p:nvPr/>
        </p:nvSpPr>
        <p:spPr>
          <a:xfrm rot="16200000">
            <a:off x="13203479" y="11175728"/>
            <a:ext cx="415259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59" name="Rechteck 358">
            <a:extLst>
              <a:ext uri="{FF2B5EF4-FFF2-40B4-BE49-F238E27FC236}">
                <a16:creationId xmlns:a16="http://schemas.microsoft.com/office/drawing/2014/main" id="{3D9CDED1-5101-4E77-8846-44CE64754AF6}"/>
              </a:ext>
            </a:extLst>
          </p:cNvPr>
          <p:cNvSpPr/>
          <p:nvPr/>
        </p:nvSpPr>
        <p:spPr>
          <a:xfrm rot="16200000">
            <a:off x="13875610" y="11175727"/>
            <a:ext cx="415259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60" name="Rechteck 359">
            <a:extLst>
              <a:ext uri="{FF2B5EF4-FFF2-40B4-BE49-F238E27FC236}">
                <a16:creationId xmlns:a16="http://schemas.microsoft.com/office/drawing/2014/main" id="{355258B1-83E6-4747-BB70-9FA76E6C8292}"/>
              </a:ext>
            </a:extLst>
          </p:cNvPr>
          <p:cNvSpPr/>
          <p:nvPr/>
        </p:nvSpPr>
        <p:spPr>
          <a:xfrm rot="16200000">
            <a:off x="14531201" y="11169888"/>
            <a:ext cx="415259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61" name="Rechteck 360">
            <a:extLst>
              <a:ext uri="{FF2B5EF4-FFF2-40B4-BE49-F238E27FC236}">
                <a16:creationId xmlns:a16="http://schemas.microsoft.com/office/drawing/2014/main" id="{653D41A9-237B-4EAA-A35E-4FAFF978A440}"/>
              </a:ext>
            </a:extLst>
          </p:cNvPr>
          <p:cNvSpPr/>
          <p:nvPr/>
        </p:nvSpPr>
        <p:spPr>
          <a:xfrm rot="16200000">
            <a:off x="15138695" y="11154976"/>
            <a:ext cx="415259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62" name="Rechteck 361">
            <a:extLst>
              <a:ext uri="{FF2B5EF4-FFF2-40B4-BE49-F238E27FC236}">
                <a16:creationId xmlns:a16="http://schemas.microsoft.com/office/drawing/2014/main" id="{748CE690-8951-4AFF-944C-A839572CB4D7}"/>
              </a:ext>
            </a:extLst>
          </p:cNvPr>
          <p:cNvSpPr/>
          <p:nvPr/>
        </p:nvSpPr>
        <p:spPr>
          <a:xfrm rot="16200000">
            <a:off x="15733963" y="11163802"/>
            <a:ext cx="415259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63" name="Rechteck 362">
            <a:extLst>
              <a:ext uri="{FF2B5EF4-FFF2-40B4-BE49-F238E27FC236}">
                <a16:creationId xmlns:a16="http://schemas.microsoft.com/office/drawing/2014/main" id="{29ECBE5B-43F2-4075-8CEB-2019E28570F7}"/>
              </a:ext>
            </a:extLst>
          </p:cNvPr>
          <p:cNvSpPr/>
          <p:nvPr/>
        </p:nvSpPr>
        <p:spPr>
          <a:xfrm rot="16200000">
            <a:off x="16213900" y="11164795"/>
            <a:ext cx="415259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64" name="Rechteck 363">
            <a:extLst>
              <a:ext uri="{FF2B5EF4-FFF2-40B4-BE49-F238E27FC236}">
                <a16:creationId xmlns:a16="http://schemas.microsoft.com/office/drawing/2014/main" id="{CCF7D311-888E-4BA6-8806-D8962FC7A4F7}"/>
              </a:ext>
            </a:extLst>
          </p:cNvPr>
          <p:cNvSpPr/>
          <p:nvPr/>
        </p:nvSpPr>
        <p:spPr>
          <a:xfrm rot="16200000">
            <a:off x="16733467" y="11160050"/>
            <a:ext cx="415259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65" name="Rechteck 364">
            <a:extLst>
              <a:ext uri="{FF2B5EF4-FFF2-40B4-BE49-F238E27FC236}">
                <a16:creationId xmlns:a16="http://schemas.microsoft.com/office/drawing/2014/main" id="{FB3595B8-396A-4611-B200-F54DBBB96DE5}"/>
              </a:ext>
            </a:extLst>
          </p:cNvPr>
          <p:cNvSpPr/>
          <p:nvPr/>
        </p:nvSpPr>
        <p:spPr>
          <a:xfrm rot="16200000">
            <a:off x="17301231" y="11172640"/>
            <a:ext cx="415259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66" name="Rechteck 365">
            <a:extLst>
              <a:ext uri="{FF2B5EF4-FFF2-40B4-BE49-F238E27FC236}">
                <a16:creationId xmlns:a16="http://schemas.microsoft.com/office/drawing/2014/main" id="{3595E384-DB1D-4C62-9B8C-60E6A2794D47}"/>
              </a:ext>
            </a:extLst>
          </p:cNvPr>
          <p:cNvSpPr/>
          <p:nvPr/>
        </p:nvSpPr>
        <p:spPr>
          <a:xfrm rot="16200000">
            <a:off x="17776554" y="11154178"/>
            <a:ext cx="415259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67" name="Rechteck 366">
            <a:extLst>
              <a:ext uri="{FF2B5EF4-FFF2-40B4-BE49-F238E27FC236}">
                <a16:creationId xmlns:a16="http://schemas.microsoft.com/office/drawing/2014/main" id="{4EF64C74-FF27-430D-96EA-496014F9EECD}"/>
              </a:ext>
            </a:extLst>
          </p:cNvPr>
          <p:cNvSpPr/>
          <p:nvPr/>
        </p:nvSpPr>
        <p:spPr>
          <a:xfrm rot="16200000">
            <a:off x="18433506" y="11138494"/>
            <a:ext cx="415259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68" name="Rechteck 367">
            <a:extLst>
              <a:ext uri="{FF2B5EF4-FFF2-40B4-BE49-F238E27FC236}">
                <a16:creationId xmlns:a16="http://schemas.microsoft.com/office/drawing/2014/main" id="{D6EA6676-74D6-4E91-8B22-D0DE2D9A685C}"/>
              </a:ext>
            </a:extLst>
          </p:cNvPr>
          <p:cNvSpPr/>
          <p:nvPr/>
        </p:nvSpPr>
        <p:spPr>
          <a:xfrm rot="16200000">
            <a:off x="12247177" y="10408432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69" name="Rechteck 368">
            <a:extLst>
              <a:ext uri="{FF2B5EF4-FFF2-40B4-BE49-F238E27FC236}">
                <a16:creationId xmlns:a16="http://schemas.microsoft.com/office/drawing/2014/main" id="{61BAE739-8AAF-4ABC-AD53-B330B70A8B22}"/>
              </a:ext>
            </a:extLst>
          </p:cNvPr>
          <p:cNvSpPr/>
          <p:nvPr/>
        </p:nvSpPr>
        <p:spPr>
          <a:xfrm rot="16200000">
            <a:off x="12776957" y="10415413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70" name="Rechteck 369">
            <a:extLst>
              <a:ext uri="{FF2B5EF4-FFF2-40B4-BE49-F238E27FC236}">
                <a16:creationId xmlns:a16="http://schemas.microsoft.com/office/drawing/2014/main" id="{B0A12E32-62DC-4EB3-8772-BC88BE015770}"/>
              </a:ext>
            </a:extLst>
          </p:cNvPr>
          <p:cNvSpPr/>
          <p:nvPr/>
        </p:nvSpPr>
        <p:spPr>
          <a:xfrm rot="16200000">
            <a:off x="13306307" y="10411520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71" name="Rechteck 370">
            <a:extLst>
              <a:ext uri="{FF2B5EF4-FFF2-40B4-BE49-F238E27FC236}">
                <a16:creationId xmlns:a16="http://schemas.microsoft.com/office/drawing/2014/main" id="{A2A3EE1F-093C-4DAA-A4FD-311C03B591CD}"/>
              </a:ext>
            </a:extLst>
          </p:cNvPr>
          <p:cNvSpPr/>
          <p:nvPr/>
        </p:nvSpPr>
        <p:spPr>
          <a:xfrm rot="16200000">
            <a:off x="13978438" y="10411519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72" name="Rechteck 371">
            <a:extLst>
              <a:ext uri="{FF2B5EF4-FFF2-40B4-BE49-F238E27FC236}">
                <a16:creationId xmlns:a16="http://schemas.microsoft.com/office/drawing/2014/main" id="{2656E8AC-5E95-4D0B-92D4-6B66FC95B1B7}"/>
              </a:ext>
            </a:extLst>
          </p:cNvPr>
          <p:cNvSpPr/>
          <p:nvPr/>
        </p:nvSpPr>
        <p:spPr>
          <a:xfrm rot="16200000">
            <a:off x="14634029" y="10405680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73" name="Rechteck 372">
            <a:extLst>
              <a:ext uri="{FF2B5EF4-FFF2-40B4-BE49-F238E27FC236}">
                <a16:creationId xmlns:a16="http://schemas.microsoft.com/office/drawing/2014/main" id="{0818BF33-20D3-4022-AD57-87EA63B1BB78}"/>
              </a:ext>
            </a:extLst>
          </p:cNvPr>
          <p:cNvSpPr/>
          <p:nvPr/>
        </p:nvSpPr>
        <p:spPr>
          <a:xfrm rot="16200000">
            <a:off x="15241523" y="10390768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74" name="Rechteck 373">
            <a:extLst>
              <a:ext uri="{FF2B5EF4-FFF2-40B4-BE49-F238E27FC236}">
                <a16:creationId xmlns:a16="http://schemas.microsoft.com/office/drawing/2014/main" id="{F70F0383-6D8A-4F69-A6EB-532843C7CC25}"/>
              </a:ext>
            </a:extLst>
          </p:cNvPr>
          <p:cNvSpPr/>
          <p:nvPr/>
        </p:nvSpPr>
        <p:spPr>
          <a:xfrm rot="16200000">
            <a:off x="15836791" y="10399594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75" name="Rechteck 374">
            <a:extLst>
              <a:ext uri="{FF2B5EF4-FFF2-40B4-BE49-F238E27FC236}">
                <a16:creationId xmlns:a16="http://schemas.microsoft.com/office/drawing/2014/main" id="{254ACE71-930F-49F7-A532-E181CE25791C}"/>
              </a:ext>
            </a:extLst>
          </p:cNvPr>
          <p:cNvSpPr/>
          <p:nvPr/>
        </p:nvSpPr>
        <p:spPr>
          <a:xfrm rot="16200000">
            <a:off x="16316728" y="10400587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76" name="Rechteck 375">
            <a:extLst>
              <a:ext uri="{FF2B5EF4-FFF2-40B4-BE49-F238E27FC236}">
                <a16:creationId xmlns:a16="http://schemas.microsoft.com/office/drawing/2014/main" id="{7F36FAE1-10F5-4A55-AB92-3A37315A1403}"/>
              </a:ext>
            </a:extLst>
          </p:cNvPr>
          <p:cNvSpPr/>
          <p:nvPr/>
        </p:nvSpPr>
        <p:spPr>
          <a:xfrm rot="16200000">
            <a:off x="16836295" y="10395842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77" name="Rechteck 376">
            <a:extLst>
              <a:ext uri="{FF2B5EF4-FFF2-40B4-BE49-F238E27FC236}">
                <a16:creationId xmlns:a16="http://schemas.microsoft.com/office/drawing/2014/main" id="{E7309290-67E8-4E58-8E61-FE0A5C2E76C9}"/>
              </a:ext>
            </a:extLst>
          </p:cNvPr>
          <p:cNvSpPr/>
          <p:nvPr/>
        </p:nvSpPr>
        <p:spPr>
          <a:xfrm rot="16200000">
            <a:off x="17404059" y="10408432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78" name="Rechteck 377">
            <a:extLst>
              <a:ext uri="{FF2B5EF4-FFF2-40B4-BE49-F238E27FC236}">
                <a16:creationId xmlns:a16="http://schemas.microsoft.com/office/drawing/2014/main" id="{9FE0F8E1-4C6E-4A15-9244-1E9AB7E02985}"/>
              </a:ext>
            </a:extLst>
          </p:cNvPr>
          <p:cNvSpPr/>
          <p:nvPr/>
        </p:nvSpPr>
        <p:spPr>
          <a:xfrm rot="16200000">
            <a:off x="17879382" y="10389970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79" name="Rechteck 378">
            <a:extLst>
              <a:ext uri="{FF2B5EF4-FFF2-40B4-BE49-F238E27FC236}">
                <a16:creationId xmlns:a16="http://schemas.microsoft.com/office/drawing/2014/main" id="{5A0CA1C5-50AB-4E74-A91F-E49A665AA0C8}"/>
              </a:ext>
            </a:extLst>
          </p:cNvPr>
          <p:cNvSpPr/>
          <p:nvPr/>
        </p:nvSpPr>
        <p:spPr>
          <a:xfrm rot="16200000">
            <a:off x="18536334" y="10393338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80" name="Rechteck 379">
            <a:extLst>
              <a:ext uri="{FF2B5EF4-FFF2-40B4-BE49-F238E27FC236}">
                <a16:creationId xmlns:a16="http://schemas.microsoft.com/office/drawing/2014/main" id="{53DDECE5-1C26-4ADA-84A0-61B645786E79}"/>
              </a:ext>
            </a:extLst>
          </p:cNvPr>
          <p:cNvSpPr/>
          <p:nvPr/>
        </p:nvSpPr>
        <p:spPr>
          <a:xfrm rot="16200000">
            <a:off x="12258076" y="11860504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81" name="Rechteck 380">
            <a:extLst>
              <a:ext uri="{FF2B5EF4-FFF2-40B4-BE49-F238E27FC236}">
                <a16:creationId xmlns:a16="http://schemas.microsoft.com/office/drawing/2014/main" id="{7F64405D-CC5E-42BE-9289-698E7E79D214}"/>
              </a:ext>
            </a:extLst>
          </p:cNvPr>
          <p:cNvSpPr/>
          <p:nvPr/>
        </p:nvSpPr>
        <p:spPr>
          <a:xfrm rot="16200000">
            <a:off x="12787856" y="11867485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82" name="Rechteck 381">
            <a:extLst>
              <a:ext uri="{FF2B5EF4-FFF2-40B4-BE49-F238E27FC236}">
                <a16:creationId xmlns:a16="http://schemas.microsoft.com/office/drawing/2014/main" id="{B56B75F8-739E-46F8-9C5F-AD6074EC1858}"/>
              </a:ext>
            </a:extLst>
          </p:cNvPr>
          <p:cNvSpPr/>
          <p:nvPr/>
        </p:nvSpPr>
        <p:spPr>
          <a:xfrm rot="16200000">
            <a:off x="13317206" y="11863592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83" name="Rechteck 382">
            <a:extLst>
              <a:ext uri="{FF2B5EF4-FFF2-40B4-BE49-F238E27FC236}">
                <a16:creationId xmlns:a16="http://schemas.microsoft.com/office/drawing/2014/main" id="{D35D5C46-8505-43FD-AFD7-C937B1EF7A41}"/>
              </a:ext>
            </a:extLst>
          </p:cNvPr>
          <p:cNvSpPr/>
          <p:nvPr/>
        </p:nvSpPr>
        <p:spPr>
          <a:xfrm rot="16200000">
            <a:off x="13989337" y="11863591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84" name="Rechteck 383">
            <a:extLst>
              <a:ext uri="{FF2B5EF4-FFF2-40B4-BE49-F238E27FC236}">
                <a16:creationId xmlns:a16="http://schemas.microsoft.com/office/drawing/2014/main" id="{68CEC8FD-D09B-4EEB-A283-A937114F8F71}"/>
              </a:ext>
            </a:extLst>
          </p:cNvPr>
          <p:cNvSpPr/>
          <p:nvPr/>
        </p:nvSpPr>
        <p:spPr>
          <a:xfrm rot="16200000">
            <a:off x="14644928" y="11857752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85" name="Rechteck 384">
            <a:extLst>
              <a:ext uri="{FF2B5EF4-FFF2-40B4-BE49-F238E27FC236}">
                <a16:creationId xmlns:a16="http://schemas.microsoft.com/office/drawing/2014/main" id="{06EDF1BA-4896-4C43-B5C9-B536831DDDA4}"/>
              </a:ext>
            </a:extLst>
          </p:cNvPr>
          <p:cNvSpPr/>
          <p:nvPr/>
        </p:nvSpPr>
        <p:spPr>
          <a:xfrm rot="16200000">
            <a:off x="15252422" y="11842840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86" name="Rechteck 385">
            <a:extLst>
              <a:ext uri="{FF2B5EF4-FFF2-40B4-BE49-F238E27FC236}">
                <a16:creationId xmlns:a16="http://schemas.microsoft.com/office/drawing/2014/main" id="{2373BBA1-924E-426D-8A18-273D92C4B312}"/>
              </a:ext>
            </a:extLst>
          </p:cNvPr>
          <p:cNvSpPr/>
          <p:nvPr/>
        </p:nvSpPr>
        <p:spPr>
          <a:xfrm rot="16200000">
            <a:off x="15847690" y="11851666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92" name="Rechteck 391">
            <a:extLst>
              <a:ext uri="{FF2B5EF4-FFF2-40B4-BE49-F238E27FC236}">
                <a16:creationId xmlns:a16="http://schemas.microsoft.com/office/drawing/2014/main" id="{00D24884-53F9-469B-9819-DE63636E4BA5}"/>
              </a:ext>
            </a:extLst>
          </p:cNvPr>
          <p:cNvSpPr/>
          <p:nvPr/>
        </p:nvSpPr>
        <p:spPr>
          <a:xfrm rot="16200000">
            <a:off x="12262157" y="12269028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93" name="Rechteck 392">
            <a:extLst>
              <a:ext uri="{FF2B5EF4-FFF2-40B4-BE49-F238E27FC236}">
                <a16:creationId xmlns:a16="http://schemas.microsoft.com/office/drawing/2014/main" id="{773E98FA-5F12-46A2-B82A-F3C9C473509D}"/>
              </a:ext>
            </a:extLst>
          </p:cNvPr>
          <p:cNvSpPr/>
          <p:nvPr/>
        </p:nvSpPr>
        <p:spPr>
          <a:xfrm rot="16200000">
            <a:off x="12791937" y="12276009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94" name="Rechteck 393">
            <a:extLst>
              <a:ext uri="{FF2B5EF4-FFF2-40B4-BE49-F238E27FC236}">
                <a16:creationId xmlns:a16="http://schemas.microsoft.com/office/drawing/2014/main" id="{1091359C-250A-4728-8AB7-28C4714E240C}"/>
              </a:ext>
            </a:extLst>
          </p:cNvPr>
          <p:cNvSpPr/>
          <p:nvPr/>
        </p:nvSpPr>
        <p:spPr>
          <a:xfrm rot="16200000">
            <a:off x="13321287" y="12272116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95" name="Rechteck 394">
            <a:extLst>
              <a:ext uri="{FF2B5EF4-FFF2-40B4-BE49-F238E27FC236}">
                <a16:creationId xmlns:a16="http://schemas.microsoft.com/office/drawing/2014/main" id="{22972942-1AB9-4A88-9EFF-49304289AA29}"/>
              </a:ext>
            </a:extLst>
          </p:cNvPr>
          <p:cNvSpPr/>
          <p:nvPr/>
        </p:nvSpPr>
        <p:spPr>
          <a:xfrm rot="16200000">
            <a:off x="13993418" y="12272115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96" name="Rechteck 395">
            <a:extLst>
              <a:ext uri="{FF2B5EF4-FFF2-40B4-BE49-F238E27FC236}">
                <a16:creationId xmlns:a16="http://schemas.microsoft.com/office/drawing/2014/main" id="{94697905-0B32-46B9-87A8-ADF6097B3BF4}"/>
              </a:ext>
            </a:extLst>
          </p:cNvPr>
          <p:cNvSpPr/>
          <p:nvPr/>
        </p:nvSpPr>
        <p:spPr>
          <a:xfrm rot="16200000">
            <a:off x="14649009" y="12266276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97" name="Rechteck 396">
            <a:extLst>
              <a:ext uri="{FF2B5EF4-FFF2-40B4-BE49-F238E27FC236}">
                <a16:creationId xmlns:a16="http://schemas.microsoft.com/office/drawing/2014/main" id="{64D6F048-B4BE-4330-AA9E-09A137BD0E7F}"/>
              </a:ext>
            </a:extLst>
          </p:cNvPr>
          <p:cNvSpPr/>
          <p:nvPr/>
        </p:nvSpPr>
        <p:spPr>
          <a:xfrm rot="16200000">
            <a:off x="15256503" y="12251364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98" name="Rechteck 397">
            <a:extLst>
              <a:ext uri="{FF2B5EF4-FFF2-40B4-BE49-F238E27FC236}">
                <a16:creationId xmlns:a16="http://schemas.microsoft.com/office/drawing/2014/main" id="{682E097E-AEE3-4B54-8B70-32E1462A566C}"/>
              </a:ext>
            </a:extLst>
          </p:cNvPr>
          <p:cNvSpPr/>
          <p:nvPr/>
        </p:nvSpPr>
        <p:spPr>
          <a:xfrm rot="16200000">
            <a:off x="15851771" y="12260190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99" name="Rechteck 398">
            <a:extLst>
              <a:ext uri="{FF2B5EF4-FFF2-40B4-BE49-F238E27FC236}">
                <a16:creationId xmlns:a16="http://schemas.microsoft.com/office/drawing/2014/main" id="{7E22C4FC-48EF-4FAB-BAF9-527BB98877A1}"/>
              </a:ext>
            </a:extLst>
          </p:cNvPr>
          <p:cNvSpPr/>
          <p:nvPr/>
        </p:nvSpPr>
        <p:spPr>
          <a:xfrm rot="16200000">
            <a:off x="16331708" y="12261183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00" name="Rechteck 399">
            <a:extLst>
              <a:ext uri="{FF2B5EF4-FFF2-40B4-BE49-F238E27FC236}">
                <a16:creationId xmlns:a16="http://schemas.microsoft.com/office/drawing/2014/main" id="{291B1F3D-408E-4D5A-A036-55CA87B5DFFA}"/>
              </a:ext>
            </a:extLst>
          </p:cNvPr>
          <p:cNvSpPr/>
          <p:nvPr/>
        </p:nvSpPr>
        <p:spPr>
          <a:xfrm rot="16200000">
            <a:off x="16851275" y="12256438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01" name="Rechteck 400">
            <a:extLst>
              <a:ext uri="{FF2B5EF4-FFF2-40B4-BE49-F238E27FC236}">
                <a16:creationId xmlns:a16="http://schemas.microsoft.com/office/drawing/2014/main" id="{DD87722B-B7CC-4048-A5A4-ED9E9FAAED5A}"/>
              </a:ext>
            </a:extLst>
          </p:cNvPr>
          <p:cNvSpPr/>
          <p:nvPr/>
        </p:nvSpPr>
        <p:spPr>
          <a:xfrm rot="16200000">
            <a:off x="17419039" y="12269028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02" name="Rechteck 401">
            <a:extLst>
              <a:ext uri="{FF2B5EF4-FFF2-40B4-BE49-F238E27FC236}">
                <a16:creationId xmlns:a16="http://schemas.microsoft.com/office/drawing/2014/main" id="{BD355B39-2BA5-4BEC-9009-EDE085B974CE}"/>
              </a:ext>
            </a:extLst>
          </p:cNvPr>
          <p:cNvSpPr/>
          <p:nvPr/>
        </p:nvSpPr>
        <p:spPr>
          <a:xfrm rot="16200000">
            <a:off x="17894362" y="12260092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03" name="Rechteck 402">
            <a:extLst>
              <a:ext uri="{FF2B5EF4-FFF2-40B4-BE49-F238E27FC236}">
                <a16:creationId xmlns:a16="http://schemas.microsoft.com/office/drawing/2014/main" id="{587D9A8D-146E-4D52-8620-60D356F992AE}"/>
              </a:ext>
            </a:extLst>
          </p:cNvPr>
          <p:cNvSpPr/>
          <p:nvPr/>
        </p:nvSpPr>
        <p:spPr>
          <a:xfrm rot="16200000">
            <a:off x="18551314" y="12258697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07" name="Rechteck 406">
            <a:extLst>
              <a:ext uri="{FF2B5EF4-FFF2-40B4-BE49-F238E27FC236}">
                <a16:creationId xmlns:a16="http://schemas.microsoft.com/office/drawing/2014/main" id="{5805A915-6B44-41B0-90DC-A8240DDEAB5F}"/>
              </a:ext>
            </a:extLst>
          </p:cNvPr>
          <p:cNvSpPr/>
          <p:nvPr/>
        </p:nvSpPr>
        <p:spPr>
          <a:xfrm rot="16200000">
            <a:off x="14002839" y="12710083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08" name="Rechteck 407">
            <a:extLst>
              <a:ext uri="{FF2B5EF4-FFF2-40B4-BE49-F238E27FC236}">
                <a16:creationId xmlns:a16="http://schemas.microsoft.com/office/drawing/2014/main" id="{6BB1198D-168D-4E10-853F-4746A66F0ADE}"/>
              </a:ext>
            </a:extLst>
          </p:cNvPr>
          <p:cNvSpPr/>
          <p:nvPr/>
        </p:nvSpPr>
        <p:spPr>
          <a:xfrm rot="16200000">
            <a:off x="14658430" y="12704244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09" name="Rechteck 408">
            <a:extLst>
              <a:ext uri="{FF2B5EF4-FFF2-40B4-BE49-F238E27FC236}">
                <a16:creationId xmlns:a16="http://schemas.microsoft.com/office/drawing/2014/main" id="{90FE94B6-33CF-4EA5-843E-B2228E1EE7F8}"/>
              </a:ext>
            </a:extLst>
          </p:cNvPr>
          <p:cNvSpPr/>
          <p:nvPr/>
        </p:nvSpPr>
        <p:spPr>
          <a:xfrm rot="16200000">
            <a:off x="15265924" y="12689332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10" name="Rechteck 409">
            <a:extLst>
              <a:ext uri="{FF2B5EF4-FFF2-40B4-BE49-F238E27FC236}">
                <a16:creationId xmlns:a16="http://schemas.microsoft.com/office/drawing/2014/main" id="{E951C666-CDD9-4CD9-9C6E-75673A4E2158}"/>
              </a:ext>
            </a:extLst>
          </p:cNvPr>
          <p:cNvSpPr/>
          <p:nvPr/>
        </p:nvSpPr>
        <p:spPr>
          <a:xfrm rot="16200000">
            <a:off x="15861192" y="12698158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11" name="Rechteck 410">
            <a:extLst>
              <a:ext uri="{FF2B5EF4-FFF2-40B4-BE49-F238E27FC236}">
                <a16:creationId xmlns:a16="http://schemas.microsoft.com/office/drawing/2014/main" id="{EFEC9A59-3CAF-46F2-A4F9-C7330B30ADAC}"/>
              </a:ext>
            </a:extLst>
          </p:cNvPr>
          <p:cNvSpPr/>
          <p:nvPr/>
        </p:nvSpPr>
        <p:spPr>
          <a:xfrm rot="16200000">
            <a:off x="16341129" y="12699151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12" name="Rechteck 411">
            <a:extLst>
              <a:ext uri="{FF2B5EF4-FFF2-40B4-BE49-F238E27FC236}">
                <a16:creationId xmlns:a16="http://schemas.microsoft.com/office/drawing/2014/main" id="{590BE8EC-2248-4985-8F10-57D734AF3A29}"/>
              </a:ext>
            </a:extLst>
          </p:cNvPr>
          <p:cNvSpPr/>
          <p:nvPr/>
        </p:nvSpPr>
        <p:spPr>
          <a:xfrm rot="16200000">
            <a:off x="16860696" y="12694406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13" name="Rechteck 412">
            <a:extLst>
              <a:ext uri="{FF2B5EF4-FFF2-40B4-BE49-F238E27FC236}">
                <a16:creationId xmlns:a16="http://schemas.microsoft.com/office/drawing/2014/main" id="{8B3E5272-7EB2-48E6-B56E-33011B79371B}"/>
              </a:ext>
            </a:extLst>
          </p:cNvPr>
          <p:cNvSpPr/>
          <p:nvPr/>
        </p:nvSpPr>
        <p:spPr>
          <a:xfrm rot="16200000">
            <a:off x="17428460" y="12706996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14" name="Rechteck 413">
            <a:extLst>
              <a:ext uri="{FF2B5EF4-FFF2-40B4-BE49-F238E27FC236}">
                <a16:creationId xmlns:a16="http://schemas.microsoft.com/office/drawing/2014/main" id="{6BC8F39A-E31F-44E3-B303-552018165812}"/>
              </a:ext>
            </a:extLst>
          </p:cNvPr>
          <p:cNvSpPr/>
          <p:nvPr/>
        </p:nvSpPr>
        <p:spPr>
          <a:xfrm rot="16200000">
            <a:off x="17903783" y="12688534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15" name="Rechteck 414">
            <a:extLst>
              <a:ext uri="{FF2B5EF4-FFF2-40B4-BE49-F238E27FC236}">
                <a16:creationId xmlns:a16="http://schemas.microsoft.com/office/drawing/2014/main" id="{AF29D3D6-04AD-40DF-BA88-C5AC93C4BAB2}"/>
              </a:ext>
            </a:extLst>
          </p:cNvPr>
          <p:cNvSpPr/>
          <p:nvPr/>
        </p:nvSpPr>
        <p:spPr>
          <a:xfrm rot="16200000">
            <a:off x="18560735" y="12706191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19" name="Rechteck 418">
            <a:extLst>
              <a:ext uri="{FF2B5EF4-FFF2-40B4-BE49-F238E27FC236}">
                <a16:creationId xmlns:a16="http://schemas.microsoft.com/office/drawing/2014/main" id="{108452B3-EE5D-4A5F-A203-3648C8B34D4E}"/>
              </a:ext>
            </a:extLst>
          </p:cNvPr>
          <p:cNvSpPr/>
          <p:nvPr/>
        </p:nvSpPr>
        <p:spPr>
          <a:xfrm rot="16200000">
            <a:off x="14652441" y="13032265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20" name="Rechteck 419">
            <a:extLst>
              <a:ext uri="{FF2B5EF4-FFF2-40B4-BE49-F238E27FC236}">
                <a16:creationId xmlns:a16="http://schemas.microsoft.com/office/drawing/2014/main" id="{02A3DDF4-D70F-4F85-8C80-6EC978E81EA7}"/>
              </a:ext>
            </a:extLst>
          </p:cNvPr>
          <p:cNvSpPr/>
          <p:nvPr/>
        </p:nvSpPr>
        <p:spPr>
          <a:xfrm rot="16200000">
            <a:off x="15259935" y="13017353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21" name="Rechteck 420">
            <a:extLst>
              <a:ext uri="{FF2B5EF4-FFF2-40B4-BE49-F238E27FC236}">
                <a16:creationId xmlns:a16="http://schemas.microsoft.com/office/drawing/2014/main" id="{8D5A5095-382C-4F85-861E-A77F06C29CC4}"/>
              </a:ext>
            </a:extLst>
          </p:cNvPr>
          <p:cNvSpPr/>
          <p:nvPr/>
        </p:nvSpPr>
        <p:spPr>
          <a:xfrm rot="16200000">
            <a:off x="15855203" y="13026179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22" name="Rechteck 421">
            <a:extLst>
              <a:ext uri="{FF2B5EF4-FFF2-40B4-BE49-F238E27FC236}">
                <a16:creationId xmlns:a16="http://schemas.microsoft.com/office/drawing/2014/main" id="{1A9F9AFB-8291-430E-A92F-BD8199F17BE5}"/>
              </a:ext>
            </a:extLst>
          </p:cNvPr>
          <p:cNvSpPr/>
          <p:nvPr/>
        </p:nvSpPr>
        <p:spPr>
          <a:xfrm rot="16200000">
            <a:off x="16335140" y="13027172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23" name="Rechteck 422">
            <a:extLst>
              <a:ext uri="{FF2B5EF4-FFF2-40B4-BE49-F238E27FC236}">
                <a16:creationId xmlns:a16="http://schemas.microsoft.com/office/drawing/2014/main" id="{30BA0583-7CE5-434F-A76B-7420E83BF6E4}"/>
              </a:ext>
            </a:extLst>
          </p:cNvPr>
          <p:cNvSpPr/>
          <p:nvPr/>
        </p:nvSpPr>
        <p:spPr>
          <a:xfrm rot="16200000">
            <a:off x="16854707" y="13022427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24" name="Rechteck 423">
            <a:extLst>
              <a:ext uri="{FF2B5EF4-FFF2-40B4-BE49-F238E27FC236}">
                <a16:creationId xmlns:a16="http://schemas.microsoft.com/office/drawing/2014/main" id="{DABA3329-6A2E-4C94-914C-882017AAEB6B}"/>
              </a:ext>
            </a:extLst>
          </p:cNvPr>
          <p:cNvSpPr/>
          <p:nvPr/>
        </p:nvSpPr>
        <p:spPr>
          <a:xfrm rot="16200000">
            <a:off x="17422471" y="13035017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25" name="Rechteck 424">
            <a:extLst>
              <a:ext uri="{FF2B5EF4-FFF2-40B4-BE49-F238E27FC236}">
                <a16:creationId xmlns:a16="http://schemas.microsoft.com/office/drawing/2014/main" id="{7A01E739-E313-4BAF-9A60-28CA48136E68}"/>
              </a:ext>
            </a:extLst>
          </p:cNvPr>
          <p:cNvSpPr/>
          <p:nvPr/>
        </p:nvSpPr>
        <p:spPr>
          <a:xfrm rot="16200000">
            <a:off x="17897794" y="13016555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26" name="Rechteck 425">
            <a:extLst>
              <a:ext uri="{FF2B5EF4-FFF2-40B4-BE49-F238E27FC236}">
                <a16:creationId xmlns:a16="http://schemas.microsoft.com/office/drawing/2014/main" id="{E76978A7-ECCC-45B8-8579-C8F957F7E194}"/>
              </a:ext>
            </a:extLst>
          </p:cNvPr>
          <p:cNvSpPr/>
          <p:nvPr/>
        </p:nvSpPr>
        <p:spPr>
          <a:xfrm rot="16200000">
            <a:off x="18554746" y="13034212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27" name="Rechteck 426">
            <a:extLst>
              <a:ext uri="{FF2B5EF4-FFF2-40B4-BE49-F238E27FC236}">
                <a16:creationId xmlns:a16="http://schemas.microsoft.com/office/drawing/2014/main" id="{9A51E6F4-DAD2-4B21-A1B6-026B9D409BE6}"/>
              </a:ext>
            </a:extLst>
          </p:cNvPr>
          <p:cNvSpPr/>
          <p:nvPr/>
        </p:nvSpPr>
        <p:spPr>
          <a:xfrm rot="16200000">
            <a:off x="15823447" y="13426142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28" name="Rechteck 427">
            <a:extLst>
              <a:ext uri="{FF2B5EF4-FFF2-40B4-BE49-F238E27FC236}">
                <a16:creationId xmlns:a16="http://schemas.microsoft.com/office/drawing/2014/main" id="{F00B3272-B176-4089-8906-52EF634F0BF4}"/>
              </a:ext>
            </a:extLst>
          </p:cNvPr>
          <p:cNvSpPr/>
          <p:nvPr/>
        </p:nvSpPr>
        <p:spPr>
          <a:xfrm rot="16200000">
            <a:off x="16303384" y="13427135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29" name="Rechteck 428">
            <a:extLst>
              <a:ext uri="{FF2B5EF4-FFF2-40B4-BE49-F238E27FC236}">
                <a16:creationId xmlns:a16="http://schemas.microsoft.com/office/drawing/2014/main" id="{BCDBA23A-2B41-49C5-9BA8-FBBA52C60A61}"/>
              </a:ext>
            </a:extLst>
          </p:cNvPr>
          <p:cNvSpPr/>
          <p:nvPr/>
        </p:nvSpPr>
        <p:spPr>
          <a:xfrm rot="16200000">
            <a:off x="16822951" y="13422390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30" name="Rechteck 429">
            <a:extLst>
              <a:ext uri="{FF2B5EF4-FFF2-40B4-BE49-F238E27FC236}">
                <a16:creationId xmlns:a16="http://schemas.microsoft.com/office/drawing/2014/main" id="{A2125E86-3E9C-4C21-A6B4-A41E2CDC9548}"/>
              </a:ext>
            </a:extLst>
          </p:cNvPr>
          <p:cNvSpPr/>
          <p:nvPr/>
        </p:nvSpPr>
        <p:spPr>
          <a:xfrm rot="16200000">
            <a:off x="17390715" y="13434980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31" name="Rechteck 430">
            <a:extLst>
              <a:ext uri="{FF2B5EF4-FFF2-40B4-BE49-F238E27FC236}">
                <a16:creationId xmlns:a16="http://schemas.microsoft.com/office/drawing/2014/main" id="{2C93B8B2-CE85-4C53-8A77-AD5F15AA2B8C}"/>
              </a:ext>
            </a:extLst>
          </p:cNvPr>
          <p:cNvSpPr/>
          <p:nvPr/>
        </p:nvSpPr>
        <p:spPr>
          <a:xfrm rot="16200000">
            <a:off x="17866038" y="13416518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32" name="Rechteck 431">
            <a:extLst>
              <a:ext uri="{FF2B5EF4-FFF2-40B4-BE49-F238E27FC236}">
                <a16:creationId xmlns:a16="http://schemas.microsoft.com/office/drawing/2014/main" id="{8EBFB6FF-CA67-4F3F-BD9A-850D25874B4A}"/>
              </a:ext>
            </a:extLst>
          </p:cNvPr>
          <p:cNvSpPr/>
          <p:nvPr/>
        </p:nvSpPr>
        <p:spPr>
          <a:xfrm rot="16200000">
            <a:off x="18522990" y="13434175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34" name="Rechteck 433">
            <a:extLst>
              <a:ext uri="{FF2B5EF4-FFF2-40B4-BE49-F238E27FC236}">
                <a16:creationId xmlns:a16="http://schemas.microsoft.com/office/drawing/2014/main" id="{937588B8-73BF-46D5-BD26-86960AD2E03E}"/>
              </a:ext>
            </a:extLst>
          </p:cNvPr>
          <p:cNvSpPr/>
          <p:nvPr/>
        </p:nvSpPr>
        <p:spPr>
          <a:xfrm rot="16200000">
            <a:off x="19133978" y="13441014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35" name="Rechteck 434">
            <a:extLst>
              <a:ext uri="{FF2B5EF4-FFF2-40B4-BE49-F238E27FC236}">
                <a16:creationId xmlns:a16="http://schemas.microsoft.com/office/drawing/2014/main" id="{2744416A-035E-48D1-9683-D616E7A8061D}"/>
              </a:ext>
            </a:extLst>
          </p:cNvPr>
          <p:cNvSpPr/>
          <p:nvPr/>
        </p:nvSpPr>
        <p:spPr>
          <a:xfrm rot="16200000">
            <a:off x="19807818" y="13441014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36" name="Rechteck 435">
            <a:extLst>
              <a:ext uri="{FF2B5EF4-FFF2-40B4-BE49-F238E27FC236}">
                <a16:creationId xmlns:a16="http://schemas.microsoft.com/office/drawing/2014/main" id="{81679CF4-4EAD-4DF4-8C3C-E419D57E3035}"/>
              </a:ext>
            </a:extLst>
          </p:cNvPr>
          <p:cNvSpPr/>
          <p:nvPr/>
        </p:nvSpPr>
        <p:spPr>
          <a:xfrm rot="16200000">
            <a:off x="20505531" y="13447597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37" name="Rechteck 436">
            <a:extLst>
              <a:ext uri="{FF2B5EF4-FFF2-40B4-BE49-F238E27FC236}">
                <a16:creationId xmlns:a16="http://schemas.microsoft.com/office/drawing/2014/main" id="{A1500816-51D6-43AE-B5BD-71B620F29EAB}"/>
              </a:ext>
            </a:extLst>
          </p:cNvPr>
          <p:cNvSpPr/>
          <p:nvPr/>
        </p:nvSpPr>
        <p:spPr>
          <a:xfrm rot="16200000">
            <a:off x="19133979" y="13022710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38" name="Rechteck 437">
            <a:extLst>
              <a:ext uri="{FF2B5EF4-FFF2-40B4-BE49-F238E27FC236}">
                <a16:creationId xmlns:a16="http://schemas.microsoft.com/office/drawing/2014/main" id="{79B3F428-EB52-451F-82C8-1FAA94C6C770}"/>
              </a:ext>
            </a:extLst>
          </p:cNvPr>
          <p:cNvSpPr/>
          <p:nvPr/>
        </p:nvSpPr>
        <p:spPr>
          <a:xfrm rot="16200000">
            <a:off x="19807819" y="13022710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39" name="Rechteck 438">
            <a:extLst>
              <a:ext uri="{FF2B5EF4-FFF2-40B4-BE49-F238E27FC236}">
                <a16:creationId xmlns:a16="http://schemas.microsoft.com/office/drawing/2014/main" id="{72163F50-35F1-4E8B-BB94-17E913879371}"/>
              </a:ext>
            </a:extLst>
          </p:cNvPr>
          <p:cNvSpPr/>
          <p:nvPr/>
        </p:nvSpPr>
        <p:spPr>
          <a:xfrm rot="16200000">
            <a:off x="20505532" y="13029293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40" name="Rechteck 439">
            <a:extLst>
              <a:ext uri="{FF2B5EF4-FFF2-40B4-BE49-F238E27FC236}">
                <a16:creationId xmlns:a16="http://schemas.microsoft.com/office/drawing/2014/main" id="{A6467371-A17D-4B36-8487-B4C3E9B48E3B}"/>
              </a:ext>
            </a:extLst>
          </p:cNvPr>
          <p:cNvSpPr/>
          <p:nvPr/>
        </p:nvSpPr>
        <p:spPr>
          <a:xfrm rot="16200000">
            <a:off x="19243144" y="11054539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41" name="Rechteck 440">
            <a:extLst>
              <a:ext uri="{FF2B5EF4-FFF2-40B4-BE49-F238E27FC236}">
                <a16:creationId xmlns:a16="http://schemas.microsoft.com/office/drawing/2014/main" id="{3EF1D969-E0C7-428F-BFCB-67FB0430569B}"/>
              </a:ext>
            </a:extLst>
          </p:cNvPr>
          <p:cNvSpPr/>
          <p:nvPr/>
        </p:nvSpPr>
        <p:spPr>
          <a:xfrm rot="16200000">
            <a:off x="19766151" y="11054539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442" name="Rechteck 441">
            <a:extLst>
              <a:ext uri="{FF2B5EF4-FFF2-40B4-BE49-F238E27FC236}">
                <a16:creationId xmlns:a16="http://schemas.microsoft.com/office/drawing/2014/main" id="{0E411A32-49B2-4D68-B479-54E824BE8C5D}"/>
              </a:ext>
            </a:extLst>
          </p:cNvPr>
          <p:cNvSpPr/>
          <p:nvPr/>
        </p:nvSpPr>
        <p:spPr>
          <a:xfrm rot="16200000">
            <a:off x="20249115" y="11061122"/>
            <a:ext cx="162000" cy="175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794" dirty="0"/>
          </a:p>
        </p:txBody>
      </p:sp>
      <p:sp>
        <p:nvSpPr>
          <p:cNvPr id="387" name="Textfeld 386">
            <a:extLst>
              <a:ext uri="{FF2B5EF4-FFF2-40B4-BE49-F238E27FC236}">
                <a16:creationId xmlns:a16="http://schemas.microsoft.com/office/drawing/2014/main" id="{1AD44CC1-259C-4900-ADF9-D03F31B20B83}"/>
              </a:ext>
            </a:extLst>
          </p:cNvPr>
          <p:cNvSpPr txBox="1"/>
          <p:nvPr/>
        </p:nvSpPr>
        <p:spPr>
          <a:xfrm>
            <a:off x="653947" y="10376065"/>
            <a:ext cx="546270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00" dirty="0"/>
              <a:t>Route 01/02</a:t>
            </a:r>
          </a:p>
          <a:p>
            <a:r>
              <a:rPr lang="de-DE" sz="1300" dirty="0"/>
              <a:t>Route 03/04</a:t>
            </a:r>
          </a:p>
          <a:p>
            <a:r>
              <a:rPr lang="de-DE" sz="1300" dirty="0"/>
              <a:t>Route 05/06</a:t>
            </a:r>
          </a:p>
          <a:p>
            <a:r>
              <a:rPr lang="de-DE" sz="1300" dirty="0"/>
              <a:t>Route 07/08</a:t>
            </a:r>
          </a:p>
          <a:p>
            <a:r>
              <a:rPr lang="de-DE" sz="1300" dirty="0"/>
              <a:t>Route 10 R. SBF</a:t>
            </a:r>
          </a:p>
          <a:p>
            <a:r>
              <a:rPr lang="de-DE" sz="1300" dirty="0"/>
              <a:t>Route 11/12</a:t>
            </a:r>
          </a:p>
          <a:p>
            <a:r>
              <a:rPr lang="de-DE" sz="1300" dirty="0"/>
              <a:t>Route 18 R. SBF</a:t>
            </a:r>
          </a:p>
          <a:p>
            <a:r>
              <a:rPr lang="de-DE" sz="1300" dirty="0"/>
              <a:t>Route 14 R. SBF</a:t>
            </a:r>
          </a:p>
          <a:p>
            <a:r>
              <a:rPr lang="de-DE" sz="1300" dirty="0"/>
              <a:t>Route 15/16</a:t>
            </a:r>
          </a:p>
          <a:p>
            <a:r>
              <a:rPr lang="de-DE" sz="1300" dirty="0"/>
              <a:t>Route 21 R. SBF</a:t>
            </a:r>
          </a:p>
          <a:p>
            <a:r>
              <a:rPr lang="de-DE" sz="1300" dirty="0"/>
              <a:t>Route 17 R. VKP</a:t>
            </a:r>
          </a:p>
          <a:p>
            <a:endParaRPr lang="de-DE" sz="1300" dirty="0"/>
          </a:p>
          <a:p>
            <a:r>
              <a:rPr lang="de-DE" sz="1300" dirty="0"/>
              <a:t>Route 22 R. RBV</a:t>
            </a:r>
          </a:p>
          <a:p>
            <a:r>
              <a:rPr lang="de-DE" sz="1300" dirty="0"/>
              <a:t>Route 13 R. KTH</a:t>
            </a:r>
          </a:p>
          <a:p>
            <a:r>
              <a:rPr lang="de-DE" sz="1300" dirty="0"/>
              <a:t>Route 23 R. SBF</a:t>
            </a:r>
          </a:p>
          <a:p>
            <a:r>
              <a:rPr lang="de-DE" sz="1300" dirty="0"/>
              <a:t>Route 19/20</a:t>
            </a:r>
          </a:p>
          <a:p>
            <a:endParaRPr lang="de-DE" sz="1300" dirty="0"/>
          </a:p>
          <a:p>
            <a:endParaRPr lang="de-DE" sz="1300" dirty="0"/>
          </a:p>
        </p:txBody>
      </p:sp>
      <p:sp>
        <p:nvSpPr>
          <p:cNvPr id="389" name="Textfeld 388">
            <a:extLst>
              <a:ext uri="{FF2B5EF4-FFF2-40B4-BE49-F238E27FC236}">
                <a16:creationId xmlns:a16="http://schemas.microsoft.com/office/drawing/2014/main" id="{BBFC06D1-E46B-4EBC-BBA6-D4C69A264194}"/>
              </a:ext>
            </a:extLst>
          </p:cNvPr>
          <p:cNvSpPr txBox="1"/>
          <p:nvPr/>
        </p:nvSpPr>
        <p:spPr>
          <a:xfrm>
            <a:off x="777091" y="19808755"/>
            <a:ext cx="546270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Route 01/02</a:t>
            </a:r>
          </a:p>
          <a:p>
            <a:r>
              <a:rPr lang="de-DE" sz="1200" dirty="0"/>
              <a:t>Route 03/04</a:t>
            </a:r>
          </a:p>
          <a:p>
            <a:r>
              <a:rPr lang="de-DE" sz="1200" dirty="0"/>
              <a:t>Route 05/06</a:t>
            </a:r>
          </a:p>
          <a:p>
            <a:r>
              <a:rPr lang="de-DE" sz="1200" dirty="0"/>
              <a:t>Route 07/08</a:t>
            </a:r>
          </a:p>
          <a:p>
            <a:r>
              <a:rPr lang="de-DE" sz="1200" dirty="0"/>
              <a:t>Route 09/10</a:t>
            </a:r>
          </a:p>
          <a:p>
            <a:r>
              <a:rPr lang="de-DE" sz="1200" dirty="0"/>
              <a:t>Route 11/12</a:t>
            </a:r>
          </a:p>
          <a:p>
            <a:r>
              <a:rPr lang="de-DE" sz="1200" dirty="0"/>
              <a:t>Route 13/14</a:t>
            </a:r>
          </a:p>
          <a:p>
            <a:r>
              <a:rPr lang="de-DE" sz="1200" dirty="0"/>
              <a:t>Route 15 R. LWF</a:t>
            </a:r>
          </a:p>
          <a:p>
            <a:r>
              <a:rPr lang="de-DE" sz="1200" dirty="0"/>
              <a:t>Route 16 R. SBF</a:t>
            </a:r>
          </a:p>
          <a:p>
            <a:r>
              <a:rPr lang="de-DE" sz="1200" dirty="0"/>
              <a:t>Route 17 R. RSB</a:t>
            </a:r>
          </a:p>
          <a:p>
            <a:r>
              <a:rPr lang="de-DE" sz="1200" dirty="0"/>
              <a:t>Route 19/20</a:t>
            </a:r>
          </a:p>
          <a:p>
            <a:endParaRPr lang="de-DE" sz="1200" dirty="0"/>
          </a:p>
          <a:p>
            <a:r>
              <a:rPr lang="de-DE" sz="1200" dirty="0"/>
              <a:t>Route 21 R. KTH</a:t>
            </a:r>
          </a:p>
          <a:p>
            <a:r>
              <a:rPr lang="de-DE" sz="1200" dirty="0"/>
              <a:t>Route 22 R. SBF</a:t>
            </a:r>
          </a:p>
          <a:p>
            <a:r>
              <a:rPr lang="de-DE" sz="1200" dirty="0"/>
              <a:t>Route 23/24</a:t>
            </a:r>
          </a:p>
          <a:p>
            <a:br>
              <a:rPr lang="de-DE" sz="1200" dirty="0"/>
            </a:br>
            <a:r>
              <a:rPr lang="de-DE" sz="1200"/>
              <a:t>Route 1</a:t>
            </a:r>
            <a:r>
              <a:rPr lang="de-DE" sz="1200" dirty="0"/>
              <a:t>8</a:t>
            </a:r>
            <a:r>
              <a:rPr lang="de-DE" sz="1200"/>
              <a:t> </a:t>
            </a:r>
            <a:r>
              <a:rPr lang="de-DE" sz="1200" dirty="0"/>
              <a:t>R. SBF</a:t>
            </a:r>
          </a:p>
          <a:p>
            <a:endParaRPr lang="de-DE" sz="1200" dirty="0"/>
          </a:p>
          <a:p>
            <a:endParaRPr lang="de-DE" sz="1300" dirty="0"/>
          </a:p>
          <a:p>
            <a:endParaRPr lang="de-DE" sz="1300" dirty="0"/>
          </a:p>
        </p:txBody>
      </p:sp>
    </p:spTree>
    <p:extLst>
      <p:ext uri="{BB962C8B-B14F-4D97-AF65-F5344CB8AC3E}">
        <p14:creationId xmlns:p14="http://schemas.microsoft.com/office/powerpoint/2010/main" val="3837213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498</Words>
  <Application>Microsoft Office PowerPoint</Application>
  <PresentationFormat>Benutzerdefiniert</PresentationFormat>
  <Paragraphs>218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Michael E.</dc:creator>
  <cp:lastModifiedBy>Ole Rekow</cp:lastModifiedBy>
  <cp:revision>58</cp:revision>
  <dcterms:created xsi:type="dcterms:W3CDTF">2021-04-03T08:43:03Z</dcterms:created>
  <dcterms:modified xsi:type="dcterms:W3CDTF">2021-06-03T10:46:10Z</dcterms:modified>
</cp:coreProperties>
</file>